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858000" cy="9144000"/>
  <p:embeddedFontLst>
    <p:embeddedFont>
      <p:font typeface="Noto Sans JP" panose="020B0600070205080204" charset="-128"/>
      <p:regular r:id="rId3"/>
    </p:embeddedFont>
    <p:embeddedFont>
      <p:font typeface="Noto Sans JP Bold" panose="020B0600070205080204" charset="-128"/>
      <p:regular r:id="rId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204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9384" y="5601126"/>
            <a:ext cx="8178768" cy="5475467"/>
            <a:chOff x="0" y="0"/>
            <a:chExt cx="2872721" cy="1923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72721" cy="1923210"/>
            </a:xfrm>
            <a:custGeom>
              <a:avLst/>
              <a:gdLst/>
              <a:ahLst/>
              <a:cxnLst/>
              <a:rect l="l" t="t" r="r" b="b"/>
              <a:pathLst>
                <a:path w="2872721" h="1923210">
                  <a:moveTo>
                    <a:pt x="0" y="0"/>
                  </a:moveTo>
                  <a:lnTo>
                    <a:pt x="2872721" y="0"/>
                  </a:lnTo>
                  <a:lnTo>
                    <a:pt x="2872721" y="1923210"/>
                  </a:lnTo>
                  <a:lnTo>
                    <a:pt x="0" y="1923210"/>
                  </a:lnTo>
                  <a:close/>
                </a:path>
              </a:pathLst>
            </a:custGeom>
            <a:solidFill>
              <a:srgbClr val="E8BF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19075"/>
              <a:ext cx="2872721" cy="2142285"/>
            </a:xfrm>
            <a:prstGeom prst="rect">
              <a:avLst/>
            </a:prstGeom>
          </p:spPr>
          <p:txBody>
            <a:bodyPr lIns="32182" tIns="32182" rIns="32182" bIns="3218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14667" y="-314667"/>
            <a:ext cx="8184051" cy="5401429"/>
            <a:chOff x="0" y="0"/>
            <a:chExt cx="10912068" cy="720190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469" b="469"/>
            <a:stretch>
              <a:fillRect/>
            </a:stretch>
          </p:blipFill>
          <p:spPr>
            <a:xfrm>
              <a:off x="0" y="0"/>
              <a:ext cx="10912068" cy="720190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309384" y="4771781"/>
            <a:ext cx="8178768" cy="829345"/>
            <a:chOff x="0" y="0"/>
            <a:chExt cx="2872721" cy="2913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72721" cy="291300"/>
            </a:xfrm>
            <a:custGeom>
              <a:avLst/>
              <a:gdLst/>
              <a:ahLst/>
              <a:cxnLst/>
              <a:rect l="l" t="t" r="r" b="b"/>
              <a:pathLst>
                <a:path w="2872721" h="291300">
                  <a:moveTo>
                    <a:pt x="0" y="0"/>
                  </a:moveTo>
                  <a:lnTo>
                    <a:pt x="2872721" y="0"/>
                  </a:lnTo>
                  <a:lnTo>
                    <a:pt x="2872721" y="291300"/>
                  </a:lnTo>
                  <a:lnTo>
                    <a:pt x="0" y="291300"/>
                  </a:lnTo>
                  <a:close/>
                </a:path>
              </a:pathLst>
            </a:custGeom>
            <a:solidFill>
              <a:srgbClr val="FFFDF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19075"/>
              <a:ext cx="2872721" cy="510375"/>
            </a:xfrm>
            <a:prstGeom prst="rect">
              <a:avLst/>
            </a:prstGeom>
          </p:spPr>
          <p:txBody>
            <a:bodyPr lIns="32182" tIns="32182" rIns="32182" bIns="3218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304621" y="5601126"/>
            <a:ext cx="8178768" cy="5451679"/>
          </a:xfrm>
          <a:custGeom>
            <a:avLst/>
            <a:gdLst/>
            <a:ahLst/>
            <a:cxnLst/>
            <a:rect l="l" t="t" r="r" b="b"/>
            <a:pathLst>
              <a:path w="8178768" h="5451679">
                <a:moveTo>
                  <a:pt x="0" y="0"/>
                </a:moveTo>
                <a:lnTo>
                  <a:pt x="8178767" y="0"/>
                </a:lnTo>
                <a:lnTo>
                  <a:pt x="8178767" y="5451680"/>
                </a:lnTo>
                <a:lnTo>
                  <a:pt x="0" y="545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 r="-1850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24057" y="4613870"/>
            <a:ext cx="6846566" cy="825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-32660" y="4670312"/>
            <a:ext cx="7560000" cy="975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2"/>
              </a:lnSpc>
            </a:pPr>
            <a:r>
              <a:rPr lang="en-US" sz="2787">
                <a:solidFill>
                  <a:srgbClr val="000000"/>
                </a:solidFill>
                <a:latin typeface="Noto Sans JP Bold"/>
                <a:ea typeface="Noto Sans JP Bold"/>
              </a:rPr>
              <a:t>合同会社　YELL</a:t>
            </a:r>
          </a:p>
          <a:p>
            <a:pPr algn="ctr">
              <a:lnSpc>
                <a:spcPts val="3902"/>
              </a:lnSpc>
            </a:pPr>
            <a:r>
              <a:rPr lang="en-US" sz="2787">
                <a:solidFill>
                  <a:srgbClr val="000000"/>
                </a:solidFill>
                <a:ea typeface="Noto Sans JP Bold"/>
              </a:rPr>
              <a:t>代表社員　大堀　一貴様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8171" y="5720015"/>
            <a:ext cx="6558338" cy="132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2"/>
              </a:lnSpc>
            </a:pPr>
            <a:r>
              <a:rPr lang="en-US" sz="3823">
                <a:solidFill>
                  <a:srgbClr val="000000"/>
                </a:solidFill>
                <a:ea typeface="Noto Sans JP Bold"/>
              </a:rPr>
              <a:t>また行きたい！と</a:t>
            </a:r>
          </a:p>
          <a:p>
            <a:pPr algn="ctr">
              <a:lnSpc>
                <a:spcPts val="5352"/>
              </a:lnSpc>
            </a:pPr>
            <a:r>
              <a:rPr lang="en-US" sz="3823">
                <a:solidFill>
                  <a:srgbClr val="000000"/>
                </a:solidFill>
                <a:ea typeface="Noto Sans JP Bold"/>
              </a:rPr>
              <a:t>思える海鮮居酒屋！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75238" y="4791010"/>
            <a:ext cx="9525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-127082" y="7218281"/>
            <a:ext cx="7748843" cy="1189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4"/>
              </a:lnSpc>
            </a:pPr>
            <a:r>
              <a:rPr lang="en-US" sz="2303">
                <a:solidFill>
                  <a:srgbClr val="000000"/>
                </a:solidFill>
                <a:latin typeface="Noto Sans JP"/>
                <a:ea typeface="Noto Sans JP"/>
              </a:rPr>
              <a:t>ETOILEの仲間と2週間に2回来店しました。</a:t>
            </a:r>
          </a:p>
          <a:p>
            <a:pPr algn="ctr">
              <a:lnSpc>
                <a:spcPts val="3224"/>
              </a:lnSpc>
            </a:pPr>
            <a:r>
              <a:rPr lang="en-US" sz="2303">
                <a:solidFill>
                  <a:srgbClr val="000000"/>
                </a:solidFill>
                <a:ea typeface="Noto Sans JP"/>
              </a:rPr>
              <a:t>飲食大好きな私ですが、何を食べてもおいしくて思わず</a:t>
            </a:r>
          </a:p>
          <a:p>
            <a:pPr algn="ctr">
              <a:lnSpc>
                <a:spcPts val="3224"/>
              </a:lnSpc>
            </a:pPr>
            <a:r>
              <a:rPr lang="en-US" sz="2303">
                <a:solidFill>
                  <a:srgbClr val="000000"/>
                </a:solidFill>
                <a:ea typeface="Noto Sans JP"/>
              </a:rPr>
              <a:t>食べ過ぎてしまいました。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0028" y="8512329"/>
            <a:ext cx="6414622" cy="403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2385">
                <a:solidFill>
                  <a:srgbClr val="000000"/>
                </a:solidFill>
                <a:ea typeface="Noto Sans JP Bold"/>
              </a:rPr>
              <a:t>また大切な人を連れていきたいと思います。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2013" y="8868370"/>
            <a:ext cx="42672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ea typeface="Noto Sans JP Bold"/>
              </a:rPr>
              <a:t>自信をもってお勧めできます！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0147" y="9378910"/>
            <a:ext cx="5234385" cy="1279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Noto Sans JP Bold"/>
                <a:ea typeface="Noto Sans JP Bold"/>
              </a:rPr>
              <a:t>2024年１月１８日</a:t>
            </a:r>
          </a:p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000000"/>
                </a:solidFill>
                <a:latin typeface="Noto Sans JP Bold"/>
                <a:ea typeface="Noto Sans JP Bold"/>
              </a:rPr>
              <a:t>美ボディメイクサロン</a:t>
            </a:r>
            <a:r>
              <a:rPr lang="en-US" sz="2400" dirty="0">
                <a:solidFill>
                  <a:srgbClr val="000000"/>
                </a:solidFill>
                <a:latin typeface="Noto Sans JP Bold"/>
                <a:ea typeface="Noto Sans JP Bold"/>
              </a:rPr>
              <a:t> only </a:t>
            </a:r>
            <a:r>
              <a:rPr lang="en-US" sz="2400" dirty="0" err="1">
                <a:solidFill>
                  <a:srgbClr val="000000"/>
                </a:solidFill>
                <a:latin typeface="Noto Sans JP Bold"/>
                <a:ea typeface="Noto Sans JP Bold"/>
              </a:rPr>
              <a:t>onebody</a:t>
            </a:r>
            <a:endParaRPr lang="en-US" sz="2400" dirty="0">
              <a:solidFill>
                <a:srgbClr val="000000"/>
              </a:solidFill>
              <a:latin typeface="Noto Sans JP Bold"/>
              <a:ea typeface="Noto Sans JP Bold"/>
            </a:endParaRPr>
          </a:p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ea typeface="Noto Sans JP Bold"/>
              </a:rPr>
              <a:t>桑田 里美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ユーザー設定</PresentationFormat>
  <Paragraphs>12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Noto Sans JP Bold</vt:lpstr>
      <vt:lpstr>Calibri</vt:lpstr>
      <vt:lpstr>Noto Sans JP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見出しを追加</dc:title>
  <dc:creator>桑田里美</dc:creator>
  <cp:lastModifiedBy>里美 桑田</cp:lastModifiedBy>
  <cp:revision>2</cp:revision>
  <dcterms:created xsi:type="dcterms:W3CDTF">2006-08-16T00:00:00Z</dcterms:created>
  <dcterms:modified xsi:type="dcterms:W3CDTF">2024-01-18T01:54:27Z</dcterms:modified>
  <dc:identifier>DAF6Mc4TXyg</dc:identifier>
</cp:coreProperties>
</file>