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ヒラギノ角ゴ ProN W3"/>
          <a:ea typeface="ヒラギノ角ゴ ProN W3"/>
          <a:cs typeface="ヒラギノ角ゴ ProN W3"/>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ヒラギノ角ゴ ProN W3"/>
          <a:ea typeface="ヒラギノ角ゴ ProN W3"/>
          <a:cs typeface="ヒラギノ角ゴ ProN W3"/>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
    <p:spTree>
      <p:nvGrpSpPr>
        <p:cNvPr id="1" name=""/>
        <p:cNvGrpSpPr/>
        <p:nvPr/>
      </p:nvGrpSpPr>
      <p:grpSpPr>
        <a:xfrm>
          <a:off x="0" y="0"/>
          <a:ext cx="0" cy="0"/>
          <a:chOff x="0" y="0"/>
          <a:chExt cx="0" cy="0"/>
        </a:xfrm>
      </p:grpSpPr>
      <p:sp>
        <p:nvSpPr>
          <p:cNvPr id="11" name="作者と日付"/>
          <p:cNvSpPr txBox="1"/>
          <p:nvPr>
            <p:ph type="body" sz="quarter" idx="21" hasCustomPrompt="1"/>
          </p:nvPr>
        </p:nvSpPr>
        <p:spPr>
          <a:xfrm>
            <a:off x="698500" y="8657488"/>
            <a:ext cx="11607801" cy="461060"/>
          </a:xfrm>
          <a:prstGeom prst="rect">
            <a:avLst/>
          </a:prstGeom>
        </p:spPr>
        <p:txBody>
          <a:bodyPr anchor="b"/>
          <a:lstStyle>
            <a:lvl1pPr marL="0" indent="0" defTabSz="587022">
              <a:lnSpc>
                <a:spcPct val="100000"/>
              </a:lnSpc>
              <a:spcBef>
                <a:spcPts val="0"/>
              </a:spcBef>
              <a:buSzTx/>
              <a:buNone/>
              <a:defRPr sz="2400">
                <a:latin typeface="+mn-lt"/>
                <a:ea typeface="+mn-ea"/>
                <a:cs typeface="+mn-cs"/>
                <a:sym typeface="ヒラギノ角ゴ ProN W6"/>
              </a:defRPr>
            </a:lvl1pPr>
          </a:lstStyle>
          <a:p>
            <a:pPr/>
            <a:r>
              <a:t>作者と日付</a:t>
            </a:r>
          </a:p>
        </p:txBody>
      </p:sp>
      <p:sp>
        <p:nvSpPr>
          <p:cNvPr id="12" name="プレゼンテーションのタイトル"/>
          <p:cNvSpPr txBox="1"/>
          <p:nvPr>
            <p:ph type="title" hasCustomPrompt="1"/>
          </p:nvPr>
        </p:nvSpPr>
        <p:spPr>
          <a:xfrm>
            <a:off x="698500" y="1854200"/>
            <a:ext cx="11609057" cy="3302000"/>
          </a:xfrm>
          <a:prstGeom prst="rect">
            <a:avLst/>
          </a:prstGeom>
        </p:spPr>
        <p:txBody>
          <a:bodyPr anchor="b"/>
          <a:lstStyle>
            <a:lvl1pPr>
              <a:defRPr spc="-164" sz="8200"/>
            </a:lvl1pPr>
          </a:lstStyle>
          <a:p>
            <a:pPr/>
            <a:r>
              <a:t>プレゼンテーションのタイトル</a:t>
            </a:r>
          </a:p>
        </p:txBody>
      </p:sp>
      <p:sp>
        <p:nvSpPr>
          <p:cNvPr id="13" name="本文レベル1…"/>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pPr/>
            <a:r>
              <a:t>プレゼンテーションのサブタイトル</a:t>
            </a:r>
          </a:p>
          <a:p>
            <a:pPr lvl="1"/>
            <a:r>
              <a:t/>
            </a:r>
          </a:p>
          <a:p>
            <a:pPr lvl="2"/>
            <a:r>
              <a:t/>
            </a:r>
          </a:p>
          <a:p>
            <a:pPr lvl="3"/>
            <a:r>
              <a:t/>
            </a:r>
          </a:p>
          <a:p>
            <a:pPr lvl="4"/>
            <a:r>
              <a:t/>
            </a:r>
          </a:p>
        </p:txBody>
      </p:sp>
      <p:sp>
        <p:nvSpPr>
          <p:cNvPr id="14" name="スライド番号"/>
          <p:cNvSpPr txBox="1"/>
          <p:nvPr>
            <p:ph type="sldNum" sz="quarter" idx="2"/>
          </p:nvPr>
        </p:nvSpPr>
        <p:spPr>
          <a:xfrm>
            <a:off x="6336779" y="9234627"/>
            <a:ext cx="331242" cy="2730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ステートメント">
    <p:spTree>
      <p:nvGrpSpPr>
        <p:cNvPr id="1" name=""/>
        <p:cNvGrpSpPr/>
        <p:nvPr/>
      </p:nvGrpSpPr>
      <p:grpSpPr>
        <a:xfrm>
          <a:off x="0" y="0"/>
          <a:ext cx="0" cy="0"/>
          <a:chOff x="0" y="0"/>
          <a:chExt cx="0" cy="0"/>
        </a:xfrm>
      </p:grpSpPr>
      <p:sp>
        <p:nvSpPr>
          <p:cNvPr id="98" name="本文レベル1…"/>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vl1pPr>
            <a:lvl2pPr marL="0" indent="457200" algn="ctr">
              <a:lnSpc>
                <a:spcPct val="80000"/>
              </a:lnSpc>
              <a:spcBef>
                <a:spcPts val="0"/>
              </a:spcBef>
              <a:buSzTx/>
              <a:buNone/>
              <a:defRPr spc="-164" sz="8200"/>
            </a:lvl2pPr>
            <a:lvl3pPr marL="0" indent="914400" algn="ctr">
              <a:lnSpc>
                <a:spcPct val="80000"/>
              </a:lnSpc>
              <a:spcBef>
                <a:spcPts val="0"/>
              </a:spcBef>
              <a:buSzTx/>
              <a:buNone/>
              <a:defRPr spc="-164" sz="8200"/>
            </a:lvl3pPr>
            <a:lvl4pPr marL="0" indent="1371600" algn="ctr">
              <a:lnSpc>
                <a:spcPct val="80000"/>
              </a:lnSpc>
              <a:spcBef>
                <a:spcPts val="0"/>
              </a:spcBef>
              <a:buSzTx/>
              <a:buNone/>
              <a:defRPr spc="-164" sz="8200"/>
            </a:lvl4pPr>
            <a:lvl5pPr marL="0" indent="1828800" algn="ctr">
              <a:lnSpc>
                <a:spcPct val="80000"/>
              </a:lnSpc>
              <a:spcBef>
                <a:spcPts val="0"/>
              </a:spcBef>
              <a:buSzTx/>
              <a:buNone/>
              <a:defRPr spc="-164" sz="8200"/>
            </a:lvl5pPr>
          </a:lstStyle>
          <a:p>
            <a:pPr/>
            <a:r>
              <a:t>ステートメント</a:t>
            </a:r>
          </a:p>
          <a:p>
            <a:pPr lvl="1"/>
            <a:r>
              <a:t/>
            </a:r>
          </a:p>
          <a:p>
            <a:pPr lvl="2"/>
            <a:r>
              <a:t/>
            </a:r>
          </a:p>
          <a:p>
            <a:pPr lvl="3"/>
            <a:r>
              <a:t/>
            </a:r>
          </a:p>
          <a:p>
            <a:pPr lvl="4"/>
            <a:r>
              <a:t/>
            </a:r>
          </a:p>
        </p:txBody>
      </p:sp>
      <p:sp>
        <p:nvSpPr>
          <p:cNvPr id="9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ビッグファクト">
    <p:spTree>
      <p:nvGrpSpPr>
        <p:cNvPr id="1" name=""/>
        <p:cNvGrpSpPr/>
        <p:nvPr/>
      </p:nvGrpSpPr>
      <p:grpSpPr>
        <a:xfrm>
          <a:off x="0" y="0"/>
          <a:ext cx="0" cy="0"/>
          <a:chOff x="0" y="0"/>
          <a:chExt cx="0" cy="0"/>
        </a:xfrm>
      </p:grpSpPr>
      <p:sp>
        <p:nvSpPr>
          <p:cNvPr id="106" name="ファクト情報"/>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a:latin typeface="+mn-lt"/>
                <a:ea typeface="+mn-ea"/>
                <a:cs typeface="+mn-cs"/>
                <a:sym typeface="ヒラギノ角ゴ ProN W6"/>
              </a:defRPr>
            </a:lvl1pPr>
          </a:lstStyle>
          <a:p>
            <a:pPr/>
            <a:r>
              <a:t>ファクト情報</a:t>
            </a:r>
          </a:p>
        </p:txBody>
      </p:sp>
      <p:sp>
        <p:nvSpPr>
          <p:cNvPr id="107" name="本文レベル1…"/>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pc="-176" sz="17600">
                <a:latin typeface="+mn-lt"/>
                <a:ea typeface="+mn-ea"/>
                <a:cs typeface="+mn-cs"/>
                <a:sym typeface="ヒラギノ角ゴ ProN W6"/>
              </a:defRPr>
            </a:lvl1pPr>
            <a:lvl2pPr marL="0" indent="457200" algn="ctr">
              <a:lnSpc>
                <a:spcPct val="80000"/>
              </a:lnSpc>
              <a:spcBef>
                <a:spcPts val="0"/>
              </a:spcBef>
              <a:buSzTx/>
              <a:buNone/>
              <a:defRPr spc="-176" sz="17600">
                <a:latin typeface="+mn-lt"/>
                <a:ea typeface="+mn-ea"/>
                <a:cs typeface="+mn-cs"/>
                <a:sym typeface="ヒラギノ角ゴ ProN W6"/>
              </a:defRPr>
            </a:lvl2pPr>
            <a:lvl3pPr marL="0" indent="914400" algn="ctr">
              <a:lnSpc>
                <a:spcPct val="80000"/>
              </a:lnSpc>
              <a:spcBef>
                <a:spcPts val="0"/>
              </a:spcBef>
              <a:buSzTx/>
              <a:buNone/>
              <a:defRPr spc="-176" sz="17600">
                <a:latin typeface="+mn-lt"/>
                <a:ea typeface="+mn-ea"/>
                <a:cs typeface="+mn-cs"/>
                <a:sym typeface="ヒラギノ角ゴ ProN W6"/>
              </a:defRPr>
            </a:lvl3pPr>
            <a:lvl4pPr marL="0" indent="1371600" algn="ctr">
              <a:lnSpc>
                <a:spcPct val="80000"/>
              </a:lnSpc>
              <a:spcBef>
                <a:spcPts val="0"/>
              </a:spcBef>
              <a:buSzTx/>
              <a:buNone/>
              <a:defRPr spc="-176" sz="17600">
                <a:latin typeface="+mn-lt"/>
                <a:ea typeface="+mn-ea"/>
                <a:cs typeface="+mn-cs"/>
                <a:sym typeface="ヒラギノ角ゴ ProN W6"/>
              </a:defRPr>
            </a:lvl4pPr>
            <a:lvl5pPr marL="0" indent="1828800" algn="ctr">
              <a:lnSpc>
                <a:spcPct val="80000"/>
              </a:lnSpc>
              <a:spcBef>
                <a:spcPts val="0"/>
              </a:spcBef>
              <a:buSzTx/>
              <a:buNone/>
              <a:defRPr spc="-176" sz="17600">
                <a:latin typeface="+mn-lt"/>
                <a:ea typeface="+mn-ea"/>
                <a:cs typeface="+mn-cs"/>
                <a:sym typeface="ヒラギノ角ゴ ProN W6"/>
              </a:defRPr>
            </a:lvl5pPr>
          </a:lstStyle>
          <a:p>
            <a:pPr/>
            <a:r>
              <a:t>100%</a:t>
            </a:r>
          </a:p>
          <a:p>
            <a:pPr lvl="1"/>
            <a:r>
              <a:t/>
            </a:r>
          </a:p>
          <a:p>
            <a:pPr lvl="2"/>
            <a:r>
              <a:t/>
            </a:r>
          </a:p>
          <a:p>
            <a:pPr lvl="3"/>
            <a:r>
              <a:t/>
            </a:r>
          </a:p>
          <a:p>
            <a:pPr lvl="4"/>
            <a:r>
              <a:t/>
            </a:r>
          </a:p>
        </p:txBody>
      </p:sp>
      <p:sp>
        <p:nvSpPr>
          <p:cNvPr id="10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115" name="本文レベル1…"/>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vl1pPr>
            <a:lvl2pPr marL="457200" indent="114300">
              <a:spcBef>
                <a:spcPts val="0"/>
              </a:spcBef>
              <a:buSzTx/>
              <a:buNone/>
              <a:defRPr spc="-119" sz="6000"/>
            </a:lvl2pPr>
            <a:lvl3pPr marL="457200" indent="571500">
              <a:spcBef>
                <a:spcPts val="0"/>
              </a:spcBef>
              <a:buSzTx/>
              <a:buNone/>
              <a:defRPr spc="-119" sz="6000"/>
            </a:lvl3pPr>
            <a:lvl4pPr marL="457200" indent="1028700">
              <a:spcBef>
                <a:spcPts val="0"/>
              </a:spcBef>
              <a:buSzTx/>
              <a:buNone/>
              <a:defRPr spc="-119" sz="6000"/>
            </a:lvl4pPr>
            <a:lvl5pPr marL="457200" indent="1485900">
              <a:spcBef>
                <a:spcPts val="0"/>
              </a:spcBef>
              <a:buSzTx/>
              <a:buNone/>
              <a:defRPr spc="-119" sz="6000"/>
            </a:lvl5pPr>
          </a:lstStyle>
          <a:p>
            <a:pPr/>
            <a:r>
              <a:t>“重要な引用”</a:t>
            </a:r>
          </a:p>
          <a:p>
            <a:pPr lvl="1"/>
            <a:r>
              <a:t/>
            </a:r>
          </a:p>
          <a:p>
            <a:pPr lvl="2"/>
            <a:r>
              <a:t/>
            </a:r>
          </a:p>
          <a:p>
            <a:pPr lvl="3"/>
            <a:r>
              <a:t/>
            </a:r>
          </a:p>
          <a:p>
            <a:pPr lvl="4"/>
            <a:r>
              <a:t/>
            </a:r>
          </a:p>
        </p:txBody>
      </p:sp>
      <p:sp>
        <p:nvSpPr>
          <p:cNvPr id="116" name="属性"/>
          <p:cNvSpPr txBox="1"/>
          <p:nvPr>
            <p:ph type="body" sz="quarter" idx="21" hasCustomPrompt="1"/>
          </p:nvPr>
        </p:nvSpPr>
        <p:spPr>
          <a:xfrm>
            <a:off x="1219200" y="6426200"/>
            <a:ext cx="11049000"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pPr/>
            <a:r>
              <a:t>属性</a:t>
            </a:r>
          </a:p>
        </p:txBody>
      </p:sp>
      <p:sp>
        <p:nvSpPr>
          <p:cNvPr id="11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124" name="パセリバター、煎りヘーゼルナッツ、削ったパルメザンチーズがかかったパッパルデッレパスタ1皿"/>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炒飯、ゆで卵、箸が添えられたボウル1杯のサラダ"/>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サーモンケーキ、サラダ、フムスが入ったボウル"/>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2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34" name="炒飯、ゆで卵、箸が添えられたボウル1杯のサラダ"/>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スライド番号"/>
          <p:cNvSpPr txBox="1"/>
          <p:nvPr>
            <p:ph type="sldNum" sz="quarter" idx="2"/>
          </p:nvPr>
        </p:nvSpPr>
        <p:spPr>
          <a:xfrm>
            <a:off x="6336779" y="9234627"/>
            <a:ext cx="331242" cy="27305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4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画像">
    <p:spTree>
      <p:nvGrpSpPr>
        <p:cNvPr id="1" name=""/>
        <p:cNvGrpSpPr/>
        <p:nvPr/>
      </p:nvGrpSpPr>
      <p:grpSpPr>
        <a:xfrm>
          <a:off x="0" y="0"/>
          <a:ext cx="0" cy="0"/>
          <a:chOff x="0" y="0"/>
          <a:chExt cx="0" cy="0"/>
        </a:xfrm>
      </p:grpSpPr>
      <p:sp>
        <p:nvSpPr>
          <p:cNvPr id="21" name="アボカドとライム"/>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プレゼンテーションのタイトル"/>
          <p:cNvSpPr txBox="1"/>
          <p:nvPr>
            <p:ph type="title" hasCustomPrompt="1"/>
          </p:nvPr>
        </p:nvSpPr>
        <p:spPr>
          <a:xfrm>
            <a:off x="698500" y="5181600"/>
            <a:ext cx="11607800" cy="3302000"/>
          </a:xfrm>
          <a:prstGeom prst="rect">
            <a:avLst/>
          </a:prstGeom>
        </p:spPr>
        <p:txBody>
          <a:bodyPr anchor="b"/>
          <a:lstStyle>
            <a:lvl1pPr>
              <a:defRPr spc="-164" sz="8200"/>
            </a:lvl1pPr>
          </a:lstStyle>
          <a:p>
            <a:pPr/>
            <a:r>
              <a:t>プレゼンテーションのタイトル</a:t>
            </a:r>
          </a:p>
        </p:txBody>
      </p:sp>
      <p:sp>
        <p:nvSpPr>
          <p:cNvPr id="23" name="本文レベル1…"/>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pPr/>
            <a:r>
              <a:t>プレゼンテーションのサブタイトル</a:t>
            </a:r>
          </a:p>
          <a:p>
            <a:pPr lvl="1"/>
            <a:r>
              <a:t/>
            </a:r>
          </a:p>
          <a:p>
            <a:pPr lvl="2"/>
            <a:r>
              <a:t/>
            </a:r>
          </a:p>
          <a:p>
            <a:pPr lvl="3"/>
            <a:r>
              <a:t/>
            </a:r>
          </a:p>
          <a:p>
            <a:pPr lvl="4"/>
            <a:r>
              <a:t/>
            </a:r>
          </a:p>
        </p:txBody>
      </p:sp>
      <p:sp>
        <p:nvSpPr>
          <p:cNvPr id="24" name="作者と日付"/>
          <p:cNvSpPr txBox="1"/>
          <p:nvPr>
            <p:ph type="body" sz="quarter" idx="22" hasCustomPrompt="1"/>
          </p:nvPr>
        </p:nvSpPr>
        <p:spPr>
          <a:xfrm>
            <a:off x="698500" y="571500"/>
            <a:ext cx="11607801"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pPr/>
            <a:r>
              <a:t>作者と日付</a:t>
            </a:r>
          </a:p>
        </p:txBody>
      </p:sp>
      <p:sp>
        <p:nvSpPr>
          <p:cNvPr id="25" name="スライド番号"/>
          <p:cNvSpPr txBox="1"/>
          <p:nvPr>
            <p:ph type="sldNum" sz="quarter" idx="2"/>
          </p:nvPr>
        </p:nvSpPr>
        <p:spPr>
          <a:xfrm>
            <a:off x="6333324" y="9234627"/>
            <a:ext cx="331243" cy="2730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画像（代替）">
    <p:spTree>
      <p:nvGrpSpPr>
        <p:cNvPr id="1" name=""/>
        <p:cNvGrpSpPr/>
        <p:nvPr/>
      </p:nvGrpSpPr>
      <p:grpSpPr>
        <a:xfrm>
          <a:off x="0" y="0"/>
          <a:ext cx="0" cy="0"/>
          <a:chOff x="0" y="0"/>
          <a:chExt cx="0" cy="0"/>
        </a:xfrm>
      </p:grpSpPr>
      <p:sp>
        <p:nvSpPr>
          <p:cNvPr id="32" name="サーモンケーキ、サラダ、フムスが入ったボウル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本文レベル1…"/>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pPr/>
            <a:r>
              <a:t>スライドのサブタイトル</a:t>
            </a:r>
          </a:p>
          <a:p>
            <a:pPr lvl="1"/>
            <a:r>
              <a:t/>
            </a:r>
          </a:p>
          <a:p>
            <a:pPr lvl="2"/>
            <a:r>
              <a:t/>
            </a:r>
          </a:p>
          <a:p>
            <a:pPr lvl="3"/>
            <a:r>
              <a:t/>
            </a:r>
          </a:p>
          <a:p>
            <a:pPr lvl="4"/>
            <a:r>
              <a:t/>
            </a:r>
          </a:p>
        </p:txBody>
      </p:sp>
      <p:sp>
        <p:nvSpPr>
          <p:cNvPr id="34" name="スライドのタイトル"/>
          <p:cNvSpPr txBox="1"/>
          <p:nvPr>
            <p:ph type="title" hasCustomPrompt="1"/>
          </p:nvPr>
        </p:nvSpPr>
        <p:spPr>
          <a:xfrm>
            <a:off x="698500" y="692534"/>
            <a:ext cx="5105400" cy="4387466"/>
          </a:xfrm>
          <a:prstGeom prst="rect">
            <a:avLst/>
          </a:prstGeom>
        </p:spPr>
        <p:txBody>
          <a:bodyPr anchor="b"/>
          <a:lstStyle/>
          <a:p>
            <a:pPr/>
            <a:r>
              <a:t>スライドのタイトル</a:t>
            </a:r>
          </a:p>
        </p:txBody>
      </p:sp>
      <p:sp>
        <p:nvSpPr>
          <p:cNvPr id="3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42" name="本文レベル1…"/>
          <p:cNvSpPr txBox="1"/>
          <p:nvPr>
            <p:ph type="body" idx="1" hasCustomPrompt="1"/>
          </p:nvPr>
        </p:nvSpPr>
        <p:spPr>
          <a:prstGeom prst="rect">
            <a:avLst/>
          </a:prstGeom>
        </p:spPr>
        <p:txBody>
          <a:bodyPr/>
          <a:lstStyle/>
          <a:p>
            <a:pPr/>
            <a:r>
              <a:t>スライドの箇条書きテキスト</a:t>
            </a:r>
          </a:p>
          <a:p>
            <a:pPr lvl="1"/>
            <a:r>
              <a:t/>
            </a:r>
          </a:p>
          <a:p>
            <a:pPr lvl="2"/>
            <a:r>
              <a:t/>
            </a:r>
          </a:p>
          <a:p>
            <a:pPr lvl="3"/>
            <a:r>
              <a:t/>
            </a:r>
          </a:p>
          <a:p>
            <a:pPr lvl="4"/>
            <a:r>
              <a:t/>
            </a:r>
          </a:p>
        </p:txBody>
      </p:sp>
      <p:sp>
        <p:nvSpPr>
          <p:cNvPr id="43" name="スライドのサブタイトル"/>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pPr/>
            <a:r>
              <a:t>スライドのサブタイトル</a:t>
            </a:r>
          </a:p>
        </p:txBody>
      </p:sp>
      <p:sp>
        <p:nvSpPr>
          <p:cNvPr id="44" name="スライドのタイトル"/>
          <p:cNvSpPr txBox="1"/>
          <p:nvPr>
            <p:ph type="title" hasCustomPrompt="1"/>
          </p:nvPr>
        </p:nvSpPr>
        <p:spPr>
          <a:prstGeom prst="rect">
            <a:avLst/>
          </a:prstGeom>
        </p:spPr>
        <p:txBody>
          <a:bodyPr/>
          <a:lstStyle/>
          <a:p>
            <a:pPr/>
            <a:r>
              <a:t>スライドのタイトル</a:t>
            </a:r>
          </a:p>
        </p:txBody>
      </p:sp>
      <p:sp>
        <p:nvSpPr>
          <p:cNvPr id="4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52" name="本文レベル1…"/>
          <p:cNvSpPr txBox="1"/>
          <p:nvPr>
            <p:ph type="body" idx="1" hasCustomPrompt="1"/>
          </p:nvPr>
        </p:nvSpPr>
        <p:spPr>
          <a:prstGeom prst="rect">
            <a:avLst/>
          </a:prstGeom>
        </p:spPr>
        <p:txBody>
          <a:bodyPr numCol="2" spcCol="589358"/>
          <a:lstStyle/>
          <a:p>
            <a:pPr/>
            <a:r>
              <a:t>スライドの箇条書きテキスト</a:t>
            </a:r>
          </a:p>
          <a:p>
            <a:pPr lvl="1"/>
            <a:r>
              <a:t/>
            </a:r>
          </a:p>
          <a:p>
            <a:pPr lvl="2"/>
            <a:r>
              <a:t/>
            </a:r>
          </a:p>
          <a:p>
            <a:pPr lvl="3"/>
            <a:r>
              <a:t/>
            </a:r>
          </a:p>
          <a:p>
            <a:pPr lvl="4"/>
            <a:r>
              <a:t/>
            </a:r>
          </a:p>
        </p:txBody>
      </p:sp>
      <p:sp>
        <p:nvSpPr>
          <p:cNvPr id="5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0" name="パセリバター、煎りヘーゼルナッツ、削ったパルメザンチーズがかかったパッパルデッレパスタ1皿"/>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スライドのタイトル"/>
          <p:cNvSpPr txBox="1"/>
          <p:nvPr>
            <p:ph type="title" hasCustomPrompt="1"/>
          </p:nvPr>
        </p:nvSpPr>
        <p:spPr>
          <a:xfrm>
            <a:off x="698500" y="444500"/>
            <a:ext cx="5105400" cy="1016000"/>
          </a:xfrm>
          <a:prstGeom prst="rect">
            <a:avLst/>
          </a:prstGeom>
        </p:spPr>
        <p:txBody>
          <a:bodyPr/>
          <a:lstStyle/>
          <a:p>
            <a:pPr/>
            <a:r>
              <a:t>スライドのタイトル</a:t>
            </a:r>
          </a:p>
        </p:txBody>
      </p:sp>
      <p:sp>
        <p:nvSpPr>
          <p:cNvPr id="62" name="スライドのサブタイトル"/>
          <p:cNvSpPr txBox="1"/>
          <p:nvPr>
            <p:ph type="body" sz="quarter" idx="22" hasCustomPrompt="1"/>
          </p:nvPr>
        </p:nvSpPr>
        <p:spPr>
          <a:xfrm>
            <a:off x="698500" y="1412977"/>
            <a:ext cx="5105400" cy="671803"/>
          </a:xfrm>
          <a:prstGeom prst="rect">
            <a:avLst/>
          </a:prstGeom>
        </p:spPr>
        <p:txBody>
          <a:bodyPr/>
          <a:lstStyle>
            <a:lvl1pPr marL="0" indent="0" defTabSz="557671">
              <a:lnSpc>
                <a:spcPct val="100000"/>
              </a:lnSpc>
              <a:spcBef>
                <a:spcPts val="0"/>
              </a:spcBef>
              <a:buSzTx/>
              <a:buNone/>
              <a:defRPr sz="3609">
                <a:latin typeface="+mn-lt"/>
                <a:ea typeface="+mn-ea"/>
                <a:cs typeface="+mn-cs"/>
                <a:sym typeface="ヒラギノ角ゴ ProN W6"/>
              </a:defRPr>
            </a:lvl1pPr>
          </a:lstStyle>
          <a:p>
            <a:pPr/>
            <a:r>
              <a:t>スライドのサブタイトル</a:t>
            </a:r>
          </a:p>
        </p:txBody>
      </p:sp>
      <p:sp>
        <p:nvSpPr>
          <p:cNvPr id="63" name="本文レベル1…"/>
          <p:cNvSpPr txBox="1"/>
          <p:nvPr>
            <p:ph type="body" sz="half" idx="1" hasCustomPrompt="1"/>
          </p:nvPr>
        </p:nvSpPr>
        <p:spPr>
          <a:xfrm>
            <a:off x="698500" y="3480196"/>
            <a:ext cx="5105400" cy="5593161"/>
          </a:xfrm>
          <a:prstGeom prst="rect">
            <a:avLst/>
          </a:prstGeom>
        </p:spPr>
        <p:txBody>
          <a:bodyPr/>
          <a:lstStyle/>
          <a:p>
            <a:pPr/>
            <a:r>
              <a:t>スライドの箇条書きテキスト</a:t>
            </a:r>
          </a:p>
          <a:p>
            <a:pPr lvl="1"/>
            <a:r>
              <a:t/>
            </a:r>
          </a:p>
          <a:p>
            <a:pPr lvl="2"/>
            <a:r>
              <a:t/>
            </a:r>
          </a:p>
          <a:p>
            <a:pPr lvl="3"/>
            <a:r>
              <a:t/>
            </a:r>
          </a:p>
          <a:p>
            <a:pPr lvl="4"/>
            <a:r>
              <a:t/>
            </a:r>
          </a:p>
        </p:txBody>
      </p:sp>
      <p:sp>
        <p:nvSpPr>
          <p:cNvPr id="6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セクション">
    <p:spTree>
      <p:nvGrpSpPr>
        <p:cNvPr id="1" name=""/>
        <p:cNvGrpSpPr/>
        <p:nvPr/>
      </p:nvGrpSpPr>
      <p:grpSpPr>
        <a:xfrm>
          <a:off x="0" y="0"/>
          <a:ext cx="0" cy="0"/>
          <a:chOff x="0" y="0"/>
          <a:chExt cx="0" cy="0"/>
        </a:xfrm>
      </p:grpSpPr>
      <p:sp>
        <p:nvSpPr>
          <p:cNvPr id="71" name="セクションタイトル"/>
          <p:cNvSpPr txBox="1"/>
          <p:nvPr>
            <p:ph type="title" hasCustomPrompt="1"/>
          </p:nvPr>
        </p:nvSpPr>
        <p:spPr>
          <a:xfrm>
            <a:off x="698500" y="3225800"/>
            <a:ext cx="11607800" cy="3302000"/>
          </a:xfrm>
          <a:prstGeom prst="rect">
            <a:avLst/>
          </a:prstGeom>
        </p:spPr>
        <p:txBody>
          <a:bodyPr anchor="ctr"/>
          <a:lstStyle>
            <a:lvl1pPr>
              <a:defRPr spc="-164" sz="8200">
                <a:latin typeface="ヒラギノ角ゴ ProN W3"/>
                <a:ea typeface="ヒラギノ角ゴ ProN W3"/>
                <a:cs typeface="ヒラギノ角ゴ ProN W3"/>
                <a:sym typeface="ヒラギノ角ゴ ProN W3"/>
              </a:defRPr>
            </a:lvl1pPr>
          </a:lstStyle>
          <a:p>
            <a:pPr/>
            <a:r>
              <a:t>セクションタイトル</a:t>
            </a:r>
          </a:p>
        </p:txBody>
      </p:sp>
      <p:sp>
        <p:nvSpPr>
          <p:cNvPr id="7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79" name="スライドのタイトル"/>
          <p:cNvSpPr txBox="1"/>
          <p:nvPr>
            <p:ph type="title" hasCustomPrompt="1"/>
          </p:nvPr>
        </p:nvSpPr>
        <p:spPr>
          <a:prstGeom prst="rect">
            <a:avLst/>
          </a:prstGeom>
        </p:spPr>
        <p:txBody>
          <a:bodyPr/>
          <a:lstStyle/>
          <a:p>
            <a:pPr/>
            <a:r>
              <a:t>スライドのタイトル</a:t>
            </a:r>
          </a:p>
        </p:txBody>
      </p:sp>
      <p:sp>
        <p:nvSpPr>
          <p:cNvPr id="80" name="スライドのサブタイトル"/>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pPr/>
            <a:r>
              <a:t>スライドのサブタイトル</a:t>
            </a:r>
          </a:p>
        </p:txBody>
      </p:sp>
      <p:sp>
        <p:nvSpPr>
          <p:cNvPr id="8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議題">
    <p:spTree>
      <p:nvGrpSpPr>
        <p:cNvPr id="1" name=""/>
        <p:cNvGrpSpPr/>
        <p:nvPr/>
      </p:nvGrpSpPr>
      <p:grpSpPr>
        <a:xfrm>
          <a:off x="0" y="0"/>
          <a:ext cx="0" cy="0"/>
          <a:chOff x="0" y="0"/>
          <a:chExt cx="0" cy="0"/>
        </a:xfrm>
      </p:grpSpPr>
      <p:sp>
        <p:nvSpPr>
          <p:cNvPr id="88" name="議題のタイトル"/>
          <p:cNvSpPr txBox="1"/>
          <p:nvPr>
            <p:ph type="title" hasCustomPrompt="1"/>
          </p:nvPr>
        </p:nvSpPr>
        <p:spPr>
          <a:xfrm>
            <a:off x="698500" y="444500"/>
            <a:ext cx="11607800" cy="1016000"/>
          </a:xfrm>
          <a:prstGeom prst="rect">
            <a:avLst/>
          </a:prstGeom>
        </p:spPr>
        <p:txBody>
          <a:bodyPr/>
          <a:lstStyle/>
          <a:p>
            <a:pPr/>
            <a:r>
              <a:t>議題のタイトル</a:t>
            </a:r>
          </a:p>
        </p:txBody>
      </p:sp>
      <p:sp>
        <p:nvSpPr>
          <p:cNvPr id="89" name="議題のサブタイトル"/>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pPr/>
            <a:r>
              <a:t>議題のサブタイトル</a:t>
            </a:r>
          </a:p>
        </p:txBody>
      </p:sp>
      <p:sp>
        <p:nvSpPr>
          <p:cNvPr id="90" name="本文レベル1…"/>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議題のトピック</a:t>
            </a:r>
          </a:p>
          <a:p>
            <a:pPr lvl="1"/>
            <a:r>
              <a:t/>
            </a:r>
          </a:p>
          <a:p>
            <a:pPr lvl="2"/>
            <a:r>
              <a:t/>
            </a:r>
          </a:p>
          <a:p>
            <a:pPr lvl="3"/>
            <a:r>
              <a:t/>
            </a:r>
          </a:p>
          <a:p>
            <a:pPr lvl="4"/>
            <a:r>
              <a:t/>
            </a:r>
          </a:p>
        </p:txBody>
      </p:sp>
      <p:sp>
        <p:nvSpPr>
          <p:cNvPr id="9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本文レベル1…"/>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スライドの箇条書きテキスト</a:t>
            </a:r>
          </a:p>
          <a:p>
            <a:pPr lvl="1"/>
            <a:r>
              <a:t/>
            </a:r>
          </a:p>
          <a:p>
            <a:pPr lvl="2"/>
            <a:r>
              <a:t/>
            </a:r>
          </a:p>
          <a:p>
            <a:pPr lvl="3"/>
            <a:r>
              <a:t/>
            </a:r>
          </a:p>
          <a:p>
            <a:pPr lvl="4"/>
            <a:r>
              <a:t/>
            </a:r>
          </a:p>
        </p:txBody>
      </p:sp>
      <p:sp>
        <p:nvSpPr>
          <p:cNvPr id="3" name="スライドのタイトル"/>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スライドのタイトル</a:t>
            </a:r>
          </a:p>
        </p:txBody>
      </p:sp>
      <p:sp>
        <p:nvSpPr>
          <p:cNvPr id="4" name="スライド番号"/>
          <p:cNvSpPr txBox="1"/>
          <p:nvPr>
            <p:ph type="sldNum" sz="quarter" idx="2"/>
          </p:nvPr>
        </p:nvSpPr>
        <p:spPr>
          <a:xfrm>
            <a:off x="6333392" y="9234627"/>
            <a:ext cx="331243" cy="273051"/>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1pPr>
      <a:lvl2pPr marL="0" marR="0" indent="4572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2pPr>
      <a:lvl3pPr marL="0" marR="0" indent="9144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3pPr>
      <a:lvl4pPr marL="0" marR="0" indent="13716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4pPr>
      <a:lvl5pPr marL="0" marR="0" indent="18288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5pPr>
      <a:lvl6pPr marL="0" marR="0" indent="22860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6pPr>
      <a:lvl7pPr marL="0" marR="0" indent="27432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7pPr>
      <a:lvl8pPr marL="0" marR="0" indent="32004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8pPr>
      <a:lvl9pPr marL="0" marR="0" indent="3657600" algn="l" defTabSz="1733930" rtl="0" latinLnBrk="0">
        <a:lnSpc>
          <a:spcPct val="80000"/>
        </a:lnSpc>
        <a:spcBef>
          <a:spcPts val="0"/>
        </a:spcBef>
        <a:spcAft>
          <a:spcPts val="0"/>
        </a:spcAft>
        <a:buClrTx/>
        <a:buSzTx/>
        <a:buFontTx/>
        <a:buNone/>
        <a:tabLst/>
        <a:defRPr b="0" baseline="0" cap="none" i="0" spc="-119" strike="noStrike" sz="6000" u="none">
          <a:solidFill>
            <a:srgbClr val="000000"/>
          </a:solidFill>
          <a:uFillTx/>
          <a:latin typeface="+mn-lt"/>
          <a:ea typeface="+mn-ea"/>
          <a:cs typeface="+mn-cs"/>
          <a:sym typeface="ヒラギノ角ゴ ProN W6"/>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ヒラギノ角ゴ ProN W3"/>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7.png"/><Relationship Id="rId4"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9.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19.jpeg"/><Relationship Id="rId4" Type="http://schemas.openxmlformats.org/officeDocument/2006/relationships/image" Target="../media/image20.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152" name="特選海鮮居酒屋（新宿エリア）…"/>
          <p:cNvSpPr txBox="1"/>
          <p:nvPr>
            <p:ph type="ctrTitle"/>
          </p:nvPr>
        </p:nvSpPr>
        <p:spPr>
          <a:xfrm>
            <a:off x="217881" y="6911999"/>
            <a:ext cx="11609057" cy="2430976"/>
          </a:xfrm>
          <a:prstGeom prst="rect">
            <a:avLst/>
          </a:prstGeom>
        </p:spPr>
        <p:txBody>
          <a:bodyPr anchor="t"/>
          <a:lstStyle/>
          <a:p>
            <a:pPr>
              <a:defRPr spc="-88" sz="4400"/>
            </a:pPr>
            <a:r>
              <a:t>特選海鮮居酒屋（新宿エリア）</a:t>
            </a:r>
          </a:p>
          <a:p>
            <a:pPr>
              <a:defRPr spc="-88" sz="4400"/>
            </a:pPr>
            <a:r>
              <a:t>合同会社　YELL</a:t>
            </a:r>
          </a:p>
          <a:p>
            <a:pPr>
              <a:defRPr spc="-88" sz="4400"/>
            </a:pPr>
            <a:r>
              <a:t>代表社員　大堀　一貴</a:t>
            </a:r>
          </a:p>
        </p:txBody>
      </p:sp>
      <p:pic>
        <p:nvPicPr>
          <p:cNvPr id="153" name="IMG_3308.:Users:kazukiohori:Dropbox:Mac:Desktop:氣分上兆関係:料理:IMG_3308.jpg" descr="IMG_3308.:Users:kazukiohori:Dropbox:Mac:Desktop:氣分上兆関係:料理:IMG_3308.jpg"/>
          <p:cNvPicPr>
            <a:picLocks noChangeAspect="1"/>
          </p:cNvPicPr>
          <p:nvPr/>
        </p:nvPicPr>
        <p:blipFill>
          <a:blip r:embed="rId3">
            <a:extLst/>
          </a:blip>
          <a:stretch>
            <a:fillRect/>
          </a:stretch>
        </p:blipFill>
        <p:spPr>
          <a:xfrm>
            <a:off x="-13693" y="-5061"/>
            <a:ext cx="12072205" cy="6760435"/>
          </a:xfrm>
          <a:prstGeom prst="rect">
            <a:avLst/>
          </a:prstGeom>
          <a:ln w="12700">
            <a:miter lim="400000"/>
          </a:ln>
        </p:spPr>
      </p:pic>
      <p:pic>
        <p:nvPicPr>
          <p:cNvPr id="154" name="スクリーンショット 2024-02-11 17.22.21.png" descr="スクリーンショット 2024-02-11 17.22.21.png"/>
          <p:cNvPicPr>
            <a:picLocks noChangeAspect="1"/>
          </p:cNvPicPr>
          <p:nvPr/>
        </p:nvPicPr>
        <p:blipFill>
          <a:blip r:embed="rId4">
            <a:extLst/>
          </a:blip>
          <a:stretch>
            <a:fillRect/>
          </a:stretch>
        </p:blipFill>
        <p:spPr>
          <a:xfrm>
            <a:off x="10422151" y="-31750"/>
            <a:ext cx="2464053" cy="853794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207" name="IMG_4230.jpeg" descr="IMG_4230.jpe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G_4038.JPG" descr="IMG_4038.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G_3732.JPG" descr="IMG_3732.JPG"/>
          <p:cNvPicPr>
            <a:picLocks noChangeAspect="1"/>
          </p:cNvPicPr>
          <p:nvPr/>
        </p:nvPicPr>
        <p:blipFill>
          <a:blip r:embed="rId2">
            <a:extLst/>
          </a:blip>
          <a:stretch>
            <a:fillRect/>
          </a:stretch>
        </p:blipFill>
        <p:spPr>
          <a:xfrm>
            <a:off x="1926" y="0"/>
            <a:ext cx="13000948" cy="97536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G_3626.jpeg" descr="IMG_3626.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当店の強み】"/>
          <p:cNvSpPr txBox="1"/>
          <p:nvPr>
            <p:ph type="title"/>
          </p:nvPr>
        </p:nvSpPr>
        <p:spPr>
          <a:xfrm>
            <a:off x="698500" y="210492"/>
            <a:ext cx="5083665" cy="753964"/>
          </a:xfrm>
          <a:prstGeom prst="rect">
            <a:avLst/>
          </a:prstGeom>
        </p:spPr>
        <p:txBody>
          <a:bodyPr/>
          <a:lstStyle>
            <a:lvl1pPr defTabSz="1075036">
              <a:defRPr spc="-101" sz="5084"/>
            </a:lvl1pPr>
          </a:lstStyle>
          <a:p>
            <a:pPr/>
            <a:r>
              <a:t>【当店の強み】</a:t>
            </a:r>
          </a:p>
        </p:txBody>
      </p:sp>
      <p:sp>
        <p:nvSpPr>
          <p:cNvPr id="216" name="①全国から特選したこだわった食材の数々"/>
          <p:cNvSpPr txBox="1"/>
          <p:nvPr/>
        </p:nvSpPr>
        <p:spPr>
          <a:xfrm>
            <a:off x="1011241" y="1396355"/>
            <a:ext cx="11759498" cy="679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500">
                <a:solidFill>
                  <a:srgbClr val="000000"/>
                </a:solidFill>
                <a:latin typeface="+mn-lt"/>
                <a:ea typeface="+mn-ea"/>
                <a:cs typeface="+mn-cs"/>
                <a:sym typeface="ヒラギノ角ゴ ProN W6"/>
              </a:defRPr>
            </a:lvl1pPr>
          </a:lstStyle>
          <a:p>
            <a:pPr/>
            <a:r>
              <a:t>①全国から特選したこだわった食材の数々</a:t>
            </a:r>
          </a:p>
        </p:txBody>
      </p:sp>
      <p:pic>
        <p:nvPicPr>
          <p:cNvPr id="217" name="IMG_3308.:Users:kazukiohori:Dropbox:Mac:Desktop:氣分上兆関係:料理:IMG_3308.jpg" descr="IMG_3308.:Users:kazukiohori:Dropbox:Mac:Desktop:氣分上兆関係:料理:IMG_3308.jpg"/>
          <p:cNvPicPr>
            <a:picLocks noChangeAspect="1"/>
          </p:cNvPicPr>
          <p:nvPr/>
        </p:nvPicPr>
        <p:blipFill>
          <a:blip r:embed="rId2">
            <a:extLst/>
          </a:blip>
          <a:stretch>
            <a:fillRect/>
          </a:stretch>
        </p:blipFill>
        <p:spPr>
          <a:xfrm>
            <a:off x="788366" y="3330375"/>
            <a:ext cx="11428068" cy="6399719"/>
          </a:xfrm>
          <a:prstGeom prst="rect">
            <a:avLst/>
          </a:prstGeom>
          <a:ln w="12700">
            <a:miter lim="400000"/>
          </a:ln>
        </p:spPr>
      </p:pic>
      <p:sp>
        <p:nvSpPr>
          <p:cNvPr id="218" name="テキスト"/>
          <p:cNvSpPr txBox="1"/>
          <p:nvPr/>
        </p:nvSpPr>
        <p:spPr>
          <a:xfrm>
            <a:off x="6019926" y="4714875"/>
            <a:ext cx="964947" cy="323850"/>
          </a:xfrm>
          <a:prstGeom prst="rect">
            <a:avLst/>
          </a:prstGeom>
          <a:ln w="12700">
            <a:miter lim="400000"/>
          </a:ln>
        </p:spPr>
        <p:txBody>
          <a:bodyPr wrap="none" lIns="50800" tIns="50800" rIns="50800" bIns="50800" anchor="ctr">
            <a:spAutoFit/>
          </a:bodyPr>
          <a:lstStyle/>
          <a:p>
            <a:pPr>
              <a:defRPr sz="1700"/>
            </a:pPr>
          </a:p>
        </p:txBody>
      </p:sp>
      <p:sp>
        <p:nvSpPr>
          <p:cNvPr id="219" name="②幹事さんが気軽に使える店作り"/>
          <p:cNvSpPr txBox="1"/>
          <p:nvPr/>
        </p:nvSpPr>
        <p:spPr>
          <a:xfrm>
            <a:off x="1011241" y="2363365"/>
            <a:ext cx="11759498" cy="679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500">
                <a:solidFill>
                  <a:srgbClr val="000000"/>
                </a:solidFill>
                <a:latin typeface="+mn-lt"/>
                <a:ea typeface="+mn-ea"/>
                <a:cs typeface="+mn-cs"/>
                <a:sym typeface="ヒラギノ角ゴ ProN W6"/>
              </a:defRPr>
            </a:lvl1pPr>
          </a:lstStyle>
          <a:p>
            <a:pPr/>
            <a:r>
              <a:t>②幹事さんが気軽に使える店作り</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22" name="長崎県五島列島直送…"/>
          <p:cNvSpPr txBox="1"/>
          <p:nvPr>
            <p:ph type="body" idx="21"/>
          </p:nvPr>
        </p:nvSpPr>
        <p:spPr>
          <a:xfrm>
            <a:off x="354121" y="1734903"/>
            <a:ext cx="6667958" cy="2019590"/>
          </a:xfrm>
          <a:prstGeom prst="rect">
            <a:avLst/>
          </a:prstGeom>
          <a:extLst>
            <a:ext uri="{C572A759-6A51-4108-AA02-DFA0A04FC94B}">
              <ma14:wrappingTextBoxFlag xmlns:ma14="http://schemas.microsoft.com/office/mac/drawingml/2011/main" val="1"/>
            </a:ext>
          </a:extLst>
        </p:spPr>
        <p:txBody>
          <a:bodyPr/>
          <a:lstStyle/>
          <a:p>
            <a:pPr>
              <a:defRPr sz="4500"/>
            </a:pPr>
            <a:r>
              <a:t>長崎県五島列島直送</a:t>
            </a:r>
          </a:p>
          <a:p>
            <a:pPr>
              <a:defRPr sz="4500"/>
            </a:pPr>
            <a:r>
              <a:t>の新鮮なブリとヒラマサ</a:t>
            </a:r>
          </a:p>
        </p:txBody>
      </p:sp>
      <p:sp>
        <p:nvSpPr>
          <p:cNvPr id="223" name="こだわりの食材紹介①"/>
          <p:cNvSpPr txBox="1"/>
          <p:nvPr>
            <p:ph type="title"/>
          </p:nvPr>
        </p:nvSpPr>
        <p:spPr>
          <a:prstGeom prst="rect">
            <a:avLst/>
          </a:prstGeom>
        </p:spPr>
        <p:txBody>
          <a:bodyPr/>
          <a:lstStyle/>
          <a:p>
            <a:pPr/>
            <a:r>
              <a:t>こだわりの食材紹介①</a:t>
            </a:r>
          </a:p>
        </p:txBody>
      </p:sp>
      <p:pic>
        <p:nvPicPr>
          <p:cNvPr id="224" name="S__41500773.jpeg" descr="S__41500773.jpeg"/>
          <p:cNvPicPr>
            <a:picLocks noChangeAspect="1"/>
          </p:cNvPicPr>
          <p:nvPr/>
        </p:nvPicPr>
        <p:blipFill>
          <a:blip r:embed="rId3">
            <a:extLst/>
          </a:blip>
          <a:stretch>
            <a:fillRect/>
          </a:stretch>
        </p:blipFill>
        <p:spPr>
          <a:xfrm>
            <a:off x="6823640" y="1526610"/>
            <a:ext cx="6129826" cy="8171258"/>
          </a:xfrm>
          <a:prstGeom prst="rect">
            <a:avLst/>
          </a:prstGeom>
          <a:ln w="12700">
            <a:miter lim="400000"/>
          </a:ln>
        </p:spPr>
      </p:pic>
      <p:sp>
        <p:nvSpPr>
          <p:cNvPr id="225" name="生産者の高橋さん→"/>
          <p:cNvSpPr txBox="1"/>
          <p:nvPr/>
        </p:nvSpPr>
        <p:spPr>
          <a:xfrm>
            <a:off x="1004698" y="4018553"/>
            <a:ext cx="5366804" cy="8891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7022">
              <a:defRPr sz="4000">
                <a:solidFill>
                  <a:srgbClr val="000000"/>
                </a:solidFill>
                <a:latin typeface="+mn-lt"/>
                <a:ea typeface="+mn-ea"/>
                <a:cs typeface="+mn-cs"/>
                <a:sym typeface="ヒラギノ角ゴ ProN W6"/>
              </a:defRPr>
            </a:lvl1pPr>
          </a:lstStyle>
          <a:p>
            <a:pPr/>
            <a:r>
              <a:t>生産者の高橋さん→</a:t>
            </a:r>
          </a:p>
        </p:txBody>
      </p:sp>
      <p:sp>
        <p:nvSpPr>
          <p:cNvPr id="226" name="お刺身にすると脂のノリが良くお醤油を弾きます！！"/>
          <p:cNvSpPr txBox="1"/>
          <p:nvPr/>
        </p:nvSpPr>
        <p:spPr>
          <a:xfrm>
            <a:off x="309557" y="5949804"/>
            <a:ext cx="6378323" cy="17078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7022">
              <a:defRPr sz="4000">
                <a:solidFill>
                  <a:schemeClr val="accent5">
                    <a:hueOff val="-82419"/>
                    <a:satOff val="-9513"/>
                    <a:lumOff val="-16343"/>
                  </a:schemeClr>
                </a:solidFill>
                <a:latin typeface="+mn-lt"/>
                <a:ea typeface="+mn-ea"/>
                <a:cs typeface="+mn-cs"/>
                <a:sym typeface="ヒラギノ角ゴ ProN W6"/>
              </a:defRPr>
            </a:lvl1pPr>
          </a:lstStyle>
          <a:p>
            <a:pPr/>
            <a:r>
              <a:t>お刺身にすると脂のノリが良くお醤油を弾きます！！</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スクリーンショット 2024-02-11 20.23.30.png" descr="スクリーンショット 2024-02-11 20.23.30.png"/>
          <p:cNvPicPr>
            <a:picLocks noChangeAspect="1"/>
          </p:cNvPicPr>
          <p:nvPr/>
        </p:nvPicPr>
        <p:blipFill>
          <a:blip r:embed="rId2">
            <a:extLst/>
          </a:blip>
          <a:stretch>
            <a:fillRect/>
          </a:stretch>
        </p:blipFill>
        <p:spPr>
          <a:xfrm>
            <a:off x="768771" y="3216"/>
            <a:ext cx="11467258" cy="974716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231" name="5D0BC5BA-1A9D-4C5A-8C62-71A2EC168F0D.jpeg" descr="5D0BC5BA-1A9D-4C5A-8C62-71A2EC168F0D.jpeg"/>
          <p:cNvPicPr>
            <a:picLocks noChangeAspect="1"/>
          </p:cNvPicPr>
          <p:nvPr/>
        </p:nvPicPr>
        <p:blipFill>
          <a:blip r:embed="rId3">
            <a:extLst/>
          </a:blip>
          <a:stretch>
            <a:fillRect/>
          </a:stretch>
        </p:blipFill>
        <p:spPr>
          <a:xfrm>
            <a:off x="8929" y="6033"/>
            <a:ext cx="13000749" cy="9741534"/>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34" name="高知県中土佐町直送の鰹の藁焼き"/>
          <p:cNvSpPr txBox="1"/>
          <p:nvPr>
            <p:ph type="body" idx="21"/>
          </p:nvPr>
        </p:nvSpPr>
        <p:spPr>
          <a:xfrm>
            <a:off x="684321" y="1400179"/>
            <a:ext cx="11083689" cy="671802"/>
          </a:xfrm>
          <a:prstGeom prst="rect">
            <a:avLst/>
          </a:prstGeom>
          <a:extLst>
            <a:ext uri="{C572A759-6A51-4108-AA02-DFA0A04FC94B}">
              <ma14:wrappingTextBoxFlag xmlns:ma14="http://schemas.microsoft.com/office/mac/drawingml/2011/main" val="1"/>
            </a:ext>
          </a:extLst>
        </p:spPr>
        <p:txBody>
          <a:bodyPr/>
          <a:lstStyle>
            <a:lvl1pPr defTabSz="475487">
              <a:defRPr sz="4455"/>
            </a:lvl1pPr>
          </a:lstStyle>
          <a:p>
            <a:pPr/>
            <a:r>
              <a:t>高知県中土佐町直送の鰹の藁焼き</a:t>
            </a:r>
          </a:p>
        </p:txBody>
      </p:sp>
      <p:sp>
        <p:nvSpPr>
          <p:cNvPr id="235" name="こだわりの食材紹介②"/>
          <p:cNvSpPr txBox="1"/>
          <p:nvPr>
            <p:ph type="title"/>
          </p:nvPr>
        </p:nvSpPr>
        <p:spPr>
          <a:prstGeom prst="rect">
            <a:avLst/>
          </a:prstGeom>
        </p:spPr>
        <p:txBody>
          <a:bodyPr/>
          <a:lstStyle/>
          <a:p>
            <a:pPr/>
            <a:r>
              <a:t>こだわりの食材紹介②</a:t>
            </a:r>
          </a:p>
        </p:txBody>
      </p:sp>
      <p:sp>
        <p:nvSpPr>
          <p:cNvPr id="236" name="藁で炙った香ばしい香りが特徴です！！"/>
          <p:cNvSpPr txBox="1"/>
          <p:nvPr/>
        </p:nvSpPr>
        <p:spPr>
          <a:xfrm>
            <a:off x="682592" y="2228141"/>
            <a:ext cx="13173327"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7022">
              <a:defRPr sz="4000">
                <a:solidFill>
                  <a:schemeClr val="accent5">
                    <a:hueOff val="-82419"/>
                    <a:satOff val="-9513"/>
                    <a:lumOff val="-16343"/>
                  </a:schemeClr>
                </a:solidFill>
                <a:latin typeface="+mn-lt"/>
                <a:ea typeface="+mn-ea"/>
                <a:cs typeface="+mn-cs"/>
                <a:sym typeface="ヒラギノ角ゴ ProN W6"/>
              </a:defRPr>
            </a:lvl1pPr>
          </a:lstStyle>
          <a:p>
            <a:pPr/>
            <a:r>
              <a:t>藁で炙った香ばしい香りが特徴です！！</a:t>
            </a:r>
          </a:p>
        </p:txBody>
      </p:sp>
      <p:pic>
        <p:nvPicPr>
          <p:cNvPr id="237" name="スクリーンショット 2023-08-29 18.55.41.png" descr="スクリーンショット 2023-08-29 18.55.41.png"/>
          <p:cNvPicPr>
            <a:picLocks noChangeAspect="1"/>
          </p:cNvPicPr>
          <p:nvPr/>
        </p:nvPicPr>
        <p:blipFill>
          <a:blip r:embed="rId3">
            <a:extLst/>
          </a:blip>
          <a:stretch>
            <a:fillRect/>
          </a:stretch>
        </p:blipFill>
        <p:spPr>
          <a:xfrm>
            <a:off x="1407422" y="2885920"/>
            <a:ext cx="10189956" cy="680576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40" name="福島県産のメヒカリ"/>
          <p:cNvSpPr txBox="1"/>
          <p:nvPr>
            <p:ph type="body" idx="21"/>
          </p:nvPr>
        </p:nvSpPr>
        <p:spPr>
          <a:xfrm>
            <a:off x="6820982" y="2228141"/>
            <a:ext cx="5444217" cy="671802"/>
          </a:xfrm>
          <a:prstGeom prst="rect">
            <a:avLst/>
          </a:prstGeom>
          <a:extLst>
            <a:ext uri="{C572A759-6A51-4108-AA02-DFA0A04FC94B}">
              <ma14:wrappingTextBoxFlag xmlns:ma14="http://schemas.microsoft.com/office/mac/drawingml/2011/main" val="1"/>
            </a:ext>
          </a:extLst>
        </p:spPr>
        <p:txBody>
          <a:bodyPr/>
          <a:lstStyle>
            <a:lvl1pPr defTabSz="475487">
              <a:defRPr sz="4455"/>
            </a:lvl1pPr>
          </a:lstStyle>
          <a:p>
            <a:pPr/>
            <a:r>
              <a:t>福島県産のメヒカリ</a:t>
            </a:r>
          </a:p>
        </p:txBody>
      </p:sp>
      <p:sp>
        <p:nvSpPr>
          <p:cNvPr id="241" name="こだわりの食材紹介③"/>
          <p:cNvSpPr txBox="1"/>
          <p:nvPr>
            <p:ph type="title"/>
          </p:nvPr>
        </p:nvSpPr>
        <p:spPr>
          <a:prstGeom prst="rect">
            <a:avLst/>
          </a:prstGeom>
        </p:spPr>
        <p:txBody>
          <a:bodyPr/>
          <a:lstStyle/>
          <a:p>
            <a:pPr/>
            <a:r>
              <a:t>こだわりの食材紹介③</a:t>
            </a:r>
          </a:p>
        </p:txBody>
      </p:sp>
      <p:sp>
        <p:nvSpPr>
          <p:cNvPr id="242" name="仕入れ先の植松さん"/>
          <p:cNvSpPr txBox="1"/>
          <p:nvPr/>
        </p:nvSpPr>
        <p:spPr>
          <a:xfrm>
            <a:off x="528220" y="2228141"/>
            <a:ext cx="5444217"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475487">
              <a:defRPr sz="4455">
                <a:solidFill>
                  <a:srgbClr val="000000"/>
                </a:solidFill>
                <a:latin typeface="+mn-lt"/>
                <a:ea typeface="+mn-ea"/>
                <a:cs typeface="+mn-cs"/>
                <a:sym typeface="ヒラギノ角ゴ ProN W6"/>
              </a:defRPr>
            </a:lvl1pPr>
          </a:lstStyle>
          <a:p>
            <a:pPr/>
            <a:r>
              <a:t>仕入れ先の植松さん</a:t>
            </a:r>
          </a:p>
        </p:txBody>
      </p:sp>
      <p:pic>
        <p:nvPicPr>
          <p:cNvPr id="243" name="スクリーンショット 2024-02-12 20.56.57.png" descr="スクリーンショット 2024-02-12 20.56.57.png"/>
          <p:cNvPicPr>
            <a:picLocks noChangeAspect="1"/>
          </p:cNvPicPr>
          <p:nvPr/>
        </p:nvPicPr>
        <p:blipFill>
          <a:blip r:embed="rId3">
            <a:extLst/>
          </a:blip>
          <a:stretch>
            <a:fillRect/>
          </a:stretch>
        </p:blipFill>
        <p:spPr>
          <a:xfrm>
            <a:off x="425363" y="3173170"/>
            <a:ext cx="5649931" cy="5871324"/>
          </a:xfrm>
          <a:prstGeom prst="rect">
            <a:avLst/>
          </a:prstGeom>
          <a:ln w="12700">
            <a:miter lim="400000"/>
          </a:ln>
        </p:spPr>
      </p:pic>
      <p:pic>
        <p:nvPicPr>
          <p:cNvPr id="244" name="スクリーンショット 2024-02-12 20.58.41.png" descr="スクリーンショット 2024-02-12 20.58.41.png"/>
          <p:cNvPicPr>
            <a:picLocks noChangeAspect="1"/>
          </p:cNvPicPr>
          <p:nvPr/>
        </p:nvPicPr>
        <p:blipFill>
          <a:blip r:embed="rId4">
            <a:extLst/>
          </a:blip>
          <a:stretch>
            <a:fillRect/>
          </a:stretch>
        </p:blipFill>
        <p:spPr>
          <a:xfrm>
            <a:off x="6211887" y="4620764"/>
            <a:ext cx="6662407" cy="276825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157" name="アジェンダ"/>
          <p:cNvSpPr txBox="1"/>
          <p:nvPr>
            <p:ph type="title"/>
          </p:nvPr>
        </p:nvSpPr>
        <p:spPr>
          <a:xfrm>
            <a:off x="266700" y="439092"/>
            <a:ext cx="11607800" cy="1016001"/>
          </a:xfrm>
          <a:prstGeom prst="rect">
            <a:avLst/>
          </a:prstGeom>
        </p:spPr>
        <p:txBody>
          <a:bodyPr/>
          <a:lstStyle/>
          <a:p>
            <a:pPr/>
            <a:r>
              <a:t>アジェンダ</a:t>
            </a:r>
          </a:p>
        </p:txBody>
      </p:sp>
      <p:sp>
        <p:nvSpPr>
          <p:cNvPr id="158" name="四角形"/>
          <p:cNvSpPr/>
          <p:nvPr/>
        </p:nvSpPr>
        <p:spPr>
          <a:xfrm>
            <a:off x="6681032" y="3329006"/>
            <a:ext cx="2039853" cy="555530"/>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59" name="四角形"/>
          <p:cNvSpPr/>
          <p:nvPr/>
        </p:nvSpPr>
        <p:spPr>
          <a:xfrm>
            <a:off x="6756945" y="4506230"/>
            <a:ext cx="4499285" cy="2057541"/>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60" name="テキスト"/>
          <p:cNvSpPr txBox="1"/>
          <p:nvPr/>
        </p:nvSpPr>
        <p:spPr>
          <a:xfrm>
            <a:off x="8261271" y="-470636"/>
            <a:ext cx="914909" cy="304801"/>
          </a:xfrm>
          <a:prstGeom prst="rect">
            <a:avLst/>
          </a:prstGeom>
          <a:ln w="12700">
            <a:miter lim="400000"/>
          </a:ln>
        </p:spPr>
        <p:txBody>
          <a:bodyPr wrap="none" lIns="50800" tIns="50800" rIns="50800" bIns="50800" anchor="ctr">
            <a:spAutoFit/>
          </a:bodyPr>
          <a:lstStyle/>
          <a:p>
            <a:pPr/>
          </a:p>
        </p:txBody>
      </p:sp>
      <p:sp>
        <p:nvSpPr>
          <p:cNvPr id="161" name="①自己紹介…"/>
          <p:cNvSpPr txBox="1"/>
          <p:nvPr/>
        </p:nvSpPr>
        <p:spPr>
          <a:xfrm>
            <a:off x="7950668" y="1898650"/>
            <a:ext cx="4838979" cy="549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000000"/>
                </a:solidFill>
                <a:latin typeface="冬青黑体简体中文 W3"/>
                <a:ea typeface="冬青黑体简体中文 W3"/>
                <a:cs typeface="冬青黑体简体中文 W3"/>
                <a:sym typeface="冬青黑体简体中文 W3"/>
              </a:defRPr>
            </a:pPr>
            <a:r>
              <a:t>①自己紹介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rgbClr val="000000"/>
                </a:solidFill>
                <a:latin typeface="冬青黑体简体中文 W3"/>
                <a:ea typeface="冬青黑体简体中文 W3"/>
                <a:cs typeface="冬青黑体简体中文 W3"/>
                <a:sym typeface="冬青黑体简体中文 W3"/>
              </a:defRPr>
            </a:pPr>
            <a:r>
              <a:t>②お店紹介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rgbClr val="000000"/>
                </a:solidFill>
                <a:latin typeface="冬青黑体简体中文 W3"/>
                <a:ea typeface="冬青黑体简体中文 W3"/>
                <a:cs typeface="冬青黑体简体中文 W3"/>
                <a:sym typeface="冬青黑体简体中文 W3"/>
              </a:defRPr>
            </a:pPr>
            <a:r>
              <a:t>③ご紹介して</a:t>
            </a:r>
          </a:p>
          <a:p>
            <a:pPr>
              <a:defRPr sz="5000">
                <a:solidFill>
                  <a:srgbClr val="000000"/>
                </a:solidFill>
                <a:latin typeface="冬青黑体简体中文 W3"/>
                <a:ea typeface="冬青黑体简体中文 W3"/>
                <a:cs typeface="冬青黑体简体中文 W3"/>
                <a:sym typeface="冬青黑体简体中文 W3"/>
              </a:defRPr>
            </a:pPr>
            <a:r>
              <a:t>頂きたい方</a:t>
            </a:r>
          </a:p>
        </p:txBody>
      </p:sp>
      <p:pic>
        <p:nvPicPr>
          <p:cNvPr id="162" name="IMG_3032.jpeg" descr="IMG_3032.jpeg"/>
          <p:cNvPicPr>
            <a:picLocks noChangeAspect="1"/>
          </p:cNvPicPr>
          <p:nvPr/>
        </p:nvPicPr>
        <p:blipFill>
          <a:blip r:embed="rId3">
            <a:extLst/>
          </a:blip>
          <a:stretch>
            <a:fillRect/>
          </a:stretch>
        </p:blipFill>
        <p:spPr>
          <a:xfrm>
            <a:off x="1714103" y="1571922"/>
            <a:ext cx="5506332" cy="734177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247" name="IMG_3334.jpg" descr="IMG_3334.jpg"/>
          <p:cNvPicPr>
            <a:picLocks noChangeAspect="1"/>
          </p:cNvPicPr>
          <p:nvPr/>
        </p:nvPicPr>
        <p:blipFill>
          <a:blip r:embed="rId3">
            <a:extLst/>
          </a:blip>
          <a:stretch>
            <a:fillRect/>
          </a:stretch>
        </p:blipFill>
        <p:spPr>
          <a:xfrm>
            <a:off x="4649314" y="318671"/>
            <a:ext cx="8158943" cy="9116258"/>
          </a:xfrm>
          <a:prstGeom prst="rect">
            <a:avLst/>
          </a:prstGeom>
          <a:ln w="12700">
            <a:miter lim="400000"/>
          </a:ln>
        </p:spPr>
      </p:pic>
      <p:sp>
        <p:nvSpPr>
          <p:cNvPr id="248" name="身が柔らかくほくほくで…"/>
          <p:cNvSpPr txBox="1"/>
          <p:nvPr/>
        </p:nvSpPr>
        <p:spPr>
          <a:xfrm>
            <a:off x="168754" y="2510752"/>
            <a:ext cx="5740340" cy="1479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463747">
              <a:defRPr sz="3160">
                <a:solidFill>
                  <a:schemeClr val="accent5">
                    <a:hueOff val="-82419"/>
                    <a:satOff val="-9513"/>
                    <a:lumOff val="-16343"/>
                  </a:schemeClr>
                </a:solidFill>
                <a:latin typeface="+mn-lt"/>
                <a:ea typeface="+mn-ea"/>
                <a:cs typeface="+mn-cs"/>
                <a:sym typeface="ヒラギノ角ゴ ProN W6"/>
              </a:defRPr>
            </a:pPr>
            <a:r>
              <a:t>身が柔らかくほくほくで</a:t>
            </a:r>
          </a:p>
          <a:p>
            <a:pPr algn="l" defTabSz="463747">
              <a:defRPr sz="3160">
                <a:solidFill>
                  <a:schemeClr val="accent5">
                    <a:hueOff val="-82419"/>
                    <a:satOff val="-9513"/>
                    <a:lumOff val="-16343"/>
                  </a:schemeClr>
                </a:solidFill>
                <a:latin typeface="+mn-lt"/>
                <a:ea typeface="+mn-ea"/>
                <a:cs typeface="+mn-cs"/>
                <a:sym typeface="ヒラギノ角ゴ ProN W6"/>
              </a:defRPr>
            </a:pPr>
            <a:r>
              <a:t>骨も気にせずに食べられます！</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51" name="豊洲から仕入れている「本鮪」"/>
          <p:cNvSpPr txBox="1"/>
          <p:nvPr>
            <p:ph type="body" idx="21"/>
          </p:nvPr>
        </p:nvSpPr>
        <p:spPr>
          <a:xfrm>
            <a:off x="684321" y="1734903"/>
            <a:ext cx="11083689" cy="671802"/>
          </a:xfrm>
          <a:prstGeom prst="rect">
            <a:avLst/>
          </a:prstGeom>
          <a:extLst>
            <a:ext uri="{C572A759-6A51-4108-AA02-DFA0A04FC94B}">
              <ma14:wrappingTextBoxFlag xmlns:ma14="http://schemas.microsoft.com/office/mac/drawingml/2011/main" val="1"/>
            </a:ext>
          </a:extLst>
        </p:spPr>
        <p:txBody>
          <a:bodyPr/>
          <a:lstStyle>
            <a:lvl1pPr defTabSz="475487">
              <a:defRPr sz="4455"/>
            </a:lvl1pPr>
          </a:lstStyle>
          <a:p>
            <a:pPr/>
            <a:r>
              <a:t>豊洲から仕入れている「本鮪」</a:t>
            </a:r>
          </a:p>
        </p:txBody>
      </p:sp>
      <p:sp>
        <p:nvSpPr>
          <p:cNvPr id="252" name="こだわりの食材紹介④"/>
          <p:cNvSpPr txBox="1"/>
          <p:nvPr>
            <p:ph type="title"/>
          </p:nvPr>
        </p:nvSpPr>
        <p:spPr>
          <a:prstGeom prst="rect">
            <a:avLst/>
          </a:prstGeom>
        </p:spPr>
        <p:txBody>
          <a:bodyPr/>
          <a:lstStyle/>
          <a:p>
            <a:pPr/>
            <a:r>
              <a:t>こだわりの食材紹介④</a:t>
            </a:r>
          </a:p>
        </p:txBody>
      </p:sp>
      <p:pic>
        <p:nvPicPr>
          <p:cNvPr id="253" name="IMG_3656.jpeg" descr="IMG_3656.jpeg"/>
          <p:cNvPicPr>
            <a:picLocks noChangeAspect="1"/>
          </p:cNvPicPr>
          <p:nvPr/>
        </p:nvPicPr>
        <p:blipFill>
          <a:blip r:embed="rId3">
            <a:extLst/>
          </a:blip>
          <a:stretch>
            <a:fillRect/>
          </a:stretch>
        </p:blipFill>
        <p:spPr>
          <a:xfrm>
            <a:off x="1912606" y="2563322"/>
            <a:ext cx="9179588" cy="6883140"/>
          </a:xfrm>
          <a:prstGeom prst="rect">
            <a:avLst/>
          </a:prstGeom>
          <a:ln w="12700">
            <a:miter lim="400000"/>
          </a:ln>
        </p:spPr>
      </p:pic>
      <p:sp>
        <p:nvSpPr>
          <p:cNvPr id="254" name="升盛199円"/>
          <p:cNvSpPr txBox="1"/>
          <p:nvPr/>
        </p:nvSpPr>
        <p:spPr>
          <a:xfrm>
            <a:off x="8635836" y="1562804"/>
            <a:ext cx="412143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19" sz="6000">
                <a:solidFill>
                  <a:srgbClr val="000000"/>
                </a:solidFill>
                <a:latin typeface="+mn-lt"/>
                <a:ea typeface="+mn-ea"/>
                <a:cs typeface="+mn-cs"/>
                <a:sym typeface="ヒラギノ角ゴ ProN W6"/>
              </a:defRPr>
            </a:lvl1pPr>
          </a:lstStyle>
          <a:p>
            <a:pPr/>
            <a:r>
              <a:t>升盛199円</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A5ランクのブランド牛「常陸牛」"/>
          <p:cNvSpPr txBox="1"/>
          <p:nvPr>
            <p:ph type="body" idx="21"/>
          </p:nvPr>
        </p:nvSpPr>
        <p:spPr>
          <a:xfrm>
            <a:off x="684321" y="1734903"/>
            <a:ext cx="11083689" cy="671802"/>
          </a:xfrm>
          <a:prstGeom prst="rect">
            <a:avLst/>
          </a:prstGeom>
          <a:extLst>
            <a:ext uri="{C572A759-6A51-4108-AA02-DFA0A04FC94B}">
              <ma14:wrappingTextBoxFlag xmlns:ma14="http://schemas.microsoft.com/office/mac/drawingml/2011/main" val="1"/>
            </a:ext>
          </a:extLst>
        </p:spPr>
        <p:txBody>
          <a:bodyPr/>
          <a:lstStyle>
            <a:lvl1pPr defTabSz="475487">
              <a:defRPr sz="4455"/>
            </a:lvl1pPr>
          </a:lstStyle>
          <a:p>
            <a:pPr/>
            <a:r>
              <a:t>A5ランクのブランド牛「常陸牛」</a:t>
            </a:r>
          </a:p>
        </p:txBody>
      </p:sp>
      <p:sp>
        <p:nvSpPr>
          <p:cNvPr id="257" name="こだわりの食材紹介⑤"/>
          <p:cNvSpPr txBox="1"/>
          <p:nvPr>
            <p:ph type="title"/>
          </p:nvPr>
        </p:nvSpPr>
        <p:spPr>
          <a:prstGeom prst="rect">
            <a:avLst/>
          </a:prstGeom>
        </p:spPr>
        <p:txBody>
          <a:bodyPr/>
          <a:lstStyle/>
          <a:p>
            <a:pPr/>
            <a:r>
              <a:t>こだわりの食材紹介⑤</a:t>
            </a:r>
          </a:p>
        </p:txBody>
      </p:sp>
      <p:pic>
        <p:nvPicPr>
          <p:cNvPr id="258" name="スクリーンショット 2024-02-11 20.33.14.png" descr="スクリーンショット 2024-02-11 20.33.14.png"/>
          <p:cNvPicPr>
            <a:picLocks noChangeAspect="1"/>
          </p:cNvPicPr>
          <p:nvPr/>
        </p:nvPicPr>
        <p:blipFill>
          <a:blip r:embed="rId2">
            <a:extLst/>
          </a:blip>
          <a:stretch>
            <a:fillRect/>
          </a:stretch>
        </p:blipFill>
        <p:spPr>
          <a:xfrm>
            <a:off x="960556" y="2546651"/>
            <a:ext cx="11083688" cy="691648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スクリーンショット 2023-11-04 19.46.50.png" descr="スクリーンショット 2023-11-04 19.46.50.png"/>
          <p:cNvPicPr>
            <a:picLocks noChangeAspect="1"/>
          </p:cNvPicPr>
          <p:nvPr/>
        </p:nvPicPr>
        <p:blipFill>
          <a:blip r:embed="rId2">
            <a:extLst/>
          </a:blip>
          <a:stretch>
            <a:fillRect/>
          </a:stretch>
        </p:blipFill>
        <p:spPr>
          <a:xfrm>
            <a:off x="516833" y="11062"/>
            <a:ext cx="11971134" cy="973147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スクリーンショット 2023-08-29 18.55.12.png" descr="スクリーンショット 2023-08-29 18.55.12.png"/>
          <p:cNvPicPr>
            <a:picLocks noChangeAspect="1"/>
          </p:cNvPicPr>
          <p:nvPr/>
        </p:nvPicPr>
        <p:blipFill>
          <a:blip r:embed="rId2">
            <a:extLst/>
          </a:blip>
          <a:stretch>
            <a:fillRect/>
          </a:stretch>
        </p:blipFill>
        <p:spPr>
          <a:xfrm>
            <a:off x="62076" y="454363"/>
            <a:ext cx="12880648" cy="8844874"/>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G_3336.jpeg" descr="IMG_3336.jpeg"/>
          <p:cNvPicPr>
            <a:picLocks noChangeAspect="1"/>
          </p:cNvPicPr>
          <p:nvPr/>
        </p:nvPicPr>
        <p:blipFill>
          <a:blip r:embed="rId2">
            <a:extLst/>
          </a:blip>
          <a:stretch>
            <a:fillRect/>
          </a:stretch>
        </p:blipFill>
        <p:spPr>
          <a:xfrm>
            <a:off x="152522" y="101692"/>
            <a:ext cx="12699756" cy="955021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スクリーンショット 2023-08-29 18.55.25.png" descr="スクリーンショット 2023-08-29 18.55.25.png"/>
          <p:cNvPicPr>
            <a:picLocks noChangeAspect="1"/>
          </p:cNvPicPr>
          <p:nvPr/>
        </p:nvPicPr>
        <p:blipFill>
          <a:blip r:embed="rId2">
            <a:extLst/>
          </a:blip>
          <a:stretch>
            <a:fillRect/>
          </a:stretch>
        </p:blipFill>
        <p:spPr>
          <a:xfrm>
            <a:off x="273866" y="18312"/>
            <a:ext cx="12610829" cy="971697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日本酒もこだわっております。。。"/>
          <p:cNvSpPr txBox="1"/>
          <p:nvPr>
            <p:ph type="title"/>
          </p:nvPr>
        </p:nvSpPr>
        <p:spPr>
          <a:xfrm>
            <a:off x="698500" y="439092"/>
            <a:ext cx="11607800" cy="1016001"/>
          </a:xfrm>
          <a:prstGeom prst="rect">
            <a:avLst/>
          </a:prstGeom>
        </p:spPr>
        <p:txBody>
          <a:bodyPr/>
          <a:lstStyle>
            <a:lvl1pPr defTabSz="1681912">
              <a:defRPr spc="-116" sz="5820"/>
            </a:lvl1pPr>
          </a:lstStyle>
          <a:p>
            <a:pPr/>
            <a:r>
              <a:t>日本酒もこだわっております。。。</a:t>
            </a:r>
          </a:p>
        </p:txBody>
      </p:sp>
      <p:pic>
        <p:nvPicPr>
          <p:cNvPr id="269"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270" name="スクリーンショット 2023-08-29 18.56.20.png" descr="スクリーンショット 2023-08-29 18.56.20.png"/>
          <p:cNvPicPr>
            <a:picLocks noChangeAspect="1"/>
          </p:cNvPicPr>
          <p:nvPr/>
        </p:nvPicPr>
        <p:blipFill>
          <a:blip r:embed="rId3">
            <a:extLst/>
          </a:blip>
          <a:stretch>
            <a:fillRect/>
          </a:stretch>
        </p:blipFill>
        <p:spPr>
          <a:xfrm>
            <a:off x="538344" y="1444625"/>
            <a:ext cx="11928112" cy="762721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73" name="ご予算4,000円〜5,000円程で"/>
          <p:cNvSpPr txBox="1"/>
          <p:nvPr>
            <p:ph type="title"/>
          </p:nvPr>
        </p:nvSpPr>
        <p:spPr>
          <a:xfrm>
            <a:off x="698500" y="724918"/>
            <a:ext cx="11607800" cy="1016001"/>
          </a:xfrm>
          <a:prstGeom prst="rect">
            <a:avLst/>
          </a:prstGeom>
        </p:spPr>
        <p:txBody>
          <a:bodyPr/>
          <a:lstStyle/>
          <a:p>
            <a:pPr/>
            <a:r>
              <a:t>ご予算4,000円〜5,000円程で</a:t>
            </a:r>
          </a:p>
        </p:txBody>
      </p:sp>
      <p:sp>
        <p:nvSpPr>
          <p:cNvPr id="274" name="お食事を楽しんで頂けます！！"/>
          <p:cNvSpPr txBox="1"/>
          <p:nvPr/>
        </p:nvSpPr>
        <p:spPr>
          <a:xfrm>
            <a:off x="698500" y="1731241"/>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19" sz="6000">
                <a:solidFill>
                  <a:srgbClr val="000000"/>
                </a:solidFill>
                <a:latin typeface="+mn-lt"/>
                <a:ea typeface="+mn-ea"/>
                <a:cs typeface="+mn-cs"/>
                <a:sym typeface="ヒラギノ角ゴ ProN W6"/>
              </a:defRPr>
            </a:lvl1pPr>
          </a:lstStyle>
          <a:p>
            <a:pPr/>
            <a:r>
              <a:t>お食事を楽しんで頂けます！！</a:t>
            </a:r>
          </a:p>
        </p:txBody>
      </p:sp>
      <p:sp>
        <p:nvSpPr>
          <p:cNvPr id="275" name="※ご紹介した食材を盛り込んだ"/>
          <p:cNvSpPr txBox="1"/>
          <p:nvPr/>
        </p:nvSpPr>
        <p:spPr>
          <a:xfrm>
            <a:off x="492160" y="3340100"/>
            <a:ext cx="11607801"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19" sz="6000">
                <a:solidFill>
                  <a:srgbClr val="000000"/>
                </a:solidFill>
                <a:latin typeface="+mn-lt"/>
                <a:ea typeface="+mn-ea"/>
                <a:cs typeface="+mn-cs"/>
                <a:sym typeface="ヒラギノ角ゴ ProN W6"/>
              </a:defRPr>
            </a:lvl1pPr>
          </a:lstStyle>
          <a:p>
            <a:pPr/>
            <a:r>
              <a:t>※ご紹介した食材を盛り込んだ</a:t>
            </a:r>
          </a:p>
        </p:txBody>
      </p:sp>
      <p:sp>
        <p:nvSpPr>
          <p:cNvPr id="276" name="飲み放題付のコースも4500円"/>
          <p:cNvSpPr txBox="1"/>
          <p:nvPr/>
        </p:nvSpPr>
        <p:spPr>
          <a:xfrm>
            <a:off x="1330360" y="4381500"/>
            <a:ext cx="11607801"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19" sz="6000">
                <a:solidFill>
                  <a:srgbClr val="000000"/>
                </a:solidFill>
                <a:latin typeface="+mn-lt"/>
                <a:ea typeface="+mn-ea"/>
                <a:cs typeface="+mn-cs"/>
                <a:sym typeface="ヒラギノ角ゴ ProN W6"/>
              </a:defRPr>
            </a:lvl1pPr>
          </a:lstStyle>
          <a:p>
            <a:pPr/>
            <a:r>
              <a:t>飲み放題付のコースも4500円</a:t>
            </a:r>
          </a:p>
        </p:txBody>
      </p:sp>
      <p:sp>
        <p:nvSpPr>
          <p:cNvPr id="277" name="からございます！！"/>
          <p:cNvSpPr txBox="1"/>
          <p:nvPr/>
        </p:nvSpPr>
        <p:spPr>
          <a:xfrm>
            <a:off x="1330360" y="5397500"/>
            <a:ext cx="11607801"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19" sz="6000">
                <a:solidFill>
                  <a:srgbClr val="000000"/>
                </a:solidFill>
                <a:latin typeface="+mn-lt"/>
                <a:ea typeface="+mn-ea"/>
                <a:cs typeface="+mn-cs"/>
                <a:sym typeface="ヒラギノ角ゴ ProN W6"/>
              </a:defRPr>
            </a:lvl1pPr>
          </a:lstStyle>
          <a:p>
            <a:pPr/>
            <a:r>
              <a:t>からございます！！</a:t>
            </a:r>
          </a:p>
        </p:txBody>
      </p:sp>
      <p:sp>
        <p:nvSpPr>
          <p:cNvPr id="278" name="※食材の一部はBNIメンバーからのご紹介で…"/>
          <p:cNvSpPr txBox="1"/>
          <p:nvPr/>
        </p:nvSpPr>
        <p:spPr>
          <a:xfrm>
            <a:off x="911260" y="7181953"/>
            <a:ext cx="11607801" cy="1167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1057697">
              <a:lnSpc>
                <a:spcPct val="80000"/>
              </a:lnSpc>
              <a:defRPr spc="-73" sz="3660">
                <a:solidFill>
                  <a:srgbClr val="FF2600"/>
                </a:solidFill>
                <a:latin typeface="+mn-lt"/>
                <a:ea typeface="+mn-ea"/>
                <a:cs typeface="+mn-cs"/>
                <a:sym typeface="ヒラギノ角ゴ ProN W6"/>
              </a:defRPr>
            </a:pPr>
            <a:r>
              <a:t>※食材の一部はBNIメンバーからのご紹介で</a:t>
            </a:r>
          </a:p>
          <a:p>
            <a:pPr algn="l" defTabSz="1057697">
              <a:lnSpc>
                <a:spcPct val="80000"/>
              </a:lnSpc>
              <a:defRPr spc="-73" sz="3660">
                <a:solidFill>
                  <a:srgbClr val="FF2600"/>
                </a:solidFill>
                <a:latin typeface="+mn-lt"/>
                <a:ea typeface="+mn-ea"/>
                <a:cs typeface="+mn-cs"/>
                <a:sym typeface="ヒラギノ角ゴ ProN W6"/>
              </a:defRPr>
            </a:pPr>
            <a:r>
              <a:t>　取り扱えるようになった物もございます。</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81" name="幹事さんが気軽に使える店作り"/>
          <p:cNvSpPr txBox="1"/>
          <p:nvPr>
            <p:ph type="title"/>
          </p:nvPr>
        </p:nvSpPr>
        <p:spPr>
          <a:xfrm>
            <a:off x="698500" y="210492"/>
            <a:ext cx="11117346" cy="753964"/>
          </a:xfrm>
          <a:prstGeom prst="rect">
            <a:avLst/>
          </a:prstGeom>
        </p:spPr>
        <p:txBody>
          <a:bodyPr/>
          <a:lstStyle>
            <a:lvl1pPr defTabSz="1075036">
              <a:defRPr spc="-101" sz="5084"/>
            </a:lvl1pPr>
          </a:lstStyle>
          <a:p>
            <a:pPr/>
            <a:r>
              <a:t>幹事さんが気軽に使える店作り</a:t>
            </a:r>
          </a:p>
        </p:txBody>
      </p:sp>
      <p:sp>
        <p:nvSpPr>
          <p:cNvPr id="282" name="パソコン持ち込みだけで交流会・セミナー・勉強会からワンストップで懇親会までご利用頂けます。"/>
          <p:cNvSpPr txBox="1"/>
          <p:nvPr/>
        </p:nvSpPr>
        <p:spPr>
          <a:xfrm>
            <a:off x="622651" y="1534739"/>
            <a:ext cx="11759498" cy="2406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500">
                <a:solidFill>
                  <a:srgbClr val="000000"/>
                </a:solidFill>
                <a:latin typeface="+mn-lt"/>
                <a:ea typeface="+mn-ea"/>
                <a:cs typeface="+mn-cs"/>
                <a:sym typeface="ヒラギノ角ゴ ProN W6"/>
              </a:defRPr>
            </a:lvl1pPr>
          </a:lstStyle>
          <a:p>
            <a:pPr/>
            <a:r>
              <a:t>パソコン持ち込みだけで交流会・セミナー・勉強会からワンストップで懇親会までご利用頂けます。</a:t>
            </a:r>
          </a:p>
        </p:txBody>
      </p:sp>
      <p:pic>
        <p:nvPicPr>
          <p:cNvPr id="283" name="IMG_6552.jpeg" descr="IMG_6552.jpeg"/>
          <p:cNvPicPr>
            <a:picLocks noChangeAspect="1"/>
          </p:cNvPicPr>
          <p:nvPr/>
        </p:nvPicPr>
        <p:blipFill>
          <a:blip r:embed="rId3">
            <a:extLst/>
          </a:blip>
          <a:stretch>
            <a:fillRect/>
          </a:stretch>
        </p:blipFill>
        <p:spPr>
          <a:xfrm>
            <a:off x="3005951" y="4225338"/>
            <a:ext cx="6992898" cy="524415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165" name="アジェンダ"/>
          <p:cNvSpPr txBox="1"/>
          <p:nvPr>
            <p:ph type="title"/>
          </p:nvPr>
        </p:nvSpPr>
        <p:spPr>
          <a:xfrm>
            <a:off x="266700" y="439092"/>
            <a:ext cx="11607800" cy="1016001"/>
          </a:xfrm>
          <a:prstGeom prst="rect">
            <a:avLst/>
          </a:prstGeom>
        </p:spPr>
        <p:txBody>
          <a:bodyPr/>
          <a:lstStyle/>
          <a:p>
            <a:pPr/>
            <a:r>
              <a:t>アジェンダ</a:t>
            </a:r>
          </a:p>
        </p:txBody>
      </p:sp>
      <p:sp>
        <p:nvSpPr>
          <p:cNvPr id="166" name="四角形"/>
          <p:cNvSpPr/>
          <p:nvPr/>
        </p:nvSpPr>
        <p:spPr>
          <a:xfrm>
            <a:off x="6681032" y="3329006"/>
            <a:ext cx="2039853" cy="555530"/>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67" name="四角形"/>
          <p:cNvSpPr/>
          <p:nvPr/>
        </p:nvSpPr>
        <p:spPr>
          <a:xfrm>
            <a:off x="6756945" y="4506230"/>
            <a:ext cx="4499285" cy="2057541"/>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68" name="テキスト"/>
          <p:cNvSpPr txBox="1"/>
          <p:nvPr/>
        </p:nvSpPr>
        <p:spPr>
          <a:xfrm>
            <a:off x="8261271" y="-470636"/>
            <a:ext cx="914909" cy="304801"/>
          </a:xfrm>
          <a:prstGeom prst="rect">
            <a:avLst/>
          </a:prstGeom>
          <a:ln w="12700">
            <a:miter lim="400000"/>
          </a:ln>
        </p:spPr>
        <p:txBody>
          <a:bodyPr wrap="none" lIns="50800" tIns="50800" rIns="50800" bIns="50800" anchor="ctr">
            <a:spAutoFit/>
          </a:bodyPr>
          <a:lstStyle/>
          <a:p>
            <a:pPr/>
          </a:p>
        </p:txBody>
      </p:sp>
      <p:sp>
        <p:nvSpPr>
          <p:cNvPr id="169" name="①自己紹介…"/>
          <p:cNvSpPr txBox="1"/>
          <p:nvPr/>
        </p:nvSpPr>
        <p:spPr>
          <a:xfrm>
            <a:off x="7950668" y="1898650"/>
            <a:ext cx="4838979" cy="549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FF2600"/>
                </a:solidFill>
                <a:latin typeface="冬青黑体简体中文 W6"/>
                <a:ea typeface="冬青黑体简体中文 W6"/>
                <a:cs typeface="冬青黑体简体中文 W6"/>
                <a:sym typeface="冬青黑体简体中文 W6"/>
              </a:defRPr>
            </a:pPr>
            <a:r>
              <a:t>①自己紹介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rgbClr val="000000"/>
                </a:solidFill>
                <a:latin typeface="冬青黑体简体中文 W3"/>
                <a:ea typeface="冬青黑体简体中文 W3"/>
                <a:cs typeface="冬青黑体简体中文 W3"/>
                <a:sym typeface="冬青黑体简体中文 W3"/>
              </a:defRPr>
            </a:pPr>
            <a:r>
              <a:t>②お店紹介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rgbClr val="000000"/>
                </a:solidFill>
                <a:latin typeface="冬青黑体简体中文 W3"/>
                <a:ea typeface="冬青黑体简体中文 W3"/>
                <a:cs typeface="冬青黑体简体中文 W3"/>
                <a:sym typeface="冬青黑体简体中文 W3"/>
              </a:defRPr>
            </a:pPr>
            <a:r>
              <a:t>③ご紹介して</a:t>
            </a:r>
          </a:p>
          <a:p>
            <a:pPr>
              <a:defRPr sz="5000">
                <a:solidFill>
                  <a:srgbClr val="000000"/>
                </a:solidFill>
                <a:latin typeface="冬青黑体简体中文 W3"/>
                <a:ea typeface="冬青黑体简体中文 W3"/>
                <a:cs typeface="冬青黑体简体中文 W3"/>
                <a:sym typeface="冬青黑体简体中文 W3"/>
              </a:defRPr>
            </a:pPr>
            <a:r>
              <a:t>頂きたい方</a:t>
            </a:r>
          </a:p>
        </p:txBody>
      </p:sp>
      <p:pic>
        <p:nvPicPr>
          <p:cNvPr id="170" name="スクリーンショット 2023-11-04 19.47.55.png" descr="スクリーンショット 2023-11-04 19.47.55.png"/>
          <p:cNvPicPr>
            <a:picLocks noChangeAspect="1"/>
          </p:cNvPicPr>
          <p:nvPr/>
        </p:nvPicPr>
        <p:blipFill>
          <a:blip r:embed="rId3">
            <a:extLst/>
          </a:blip>
          <a:stretch>
            <a:fillRect/>
          </a:stretch>
        </p:blipFill>
        <p:spPr>
          <a:xfrm>
            <a:off x="124877" y="1470025"/>
            <a:ext cx="8092512" cy="6905896"/>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86" name="幹事さんが気軽に使える店作り"/>
          <p:cNvSpPr txBox="1"/>
          <p:nvPr>
            <p:ph type="title"/>
          </p:nvPr>
        </p:nvSpPr>
        <p:spPr>
          <a:xfrm>
            <a:off x="698500" y="210492"/>
            <a:ext cx="11117346" cy="753964"/>
          </a:xfrm>
          <a:prstGeom prst="rect">
            <a:avLst/>
          </a:prstGeom>
        </p:spPr>
        <p:txBody>
          <a:bodyPr/>
          <a:lstStyle>
            <a:lvl1pPr defTabSz="1075036">
              <a:defRPr spc="-101" sz="5084"/>
            </a:lvl1pPr>
          </a:lstStyle>
          <a:p>
            <a:pPr/>
            <a:r>
              <a:t>幹事さんが気軽に使える店作り</a:t>
            </a:r>
          </a:p>
        </p:txBody>
      </p:sp>
      <p:sp>
        <p:nvSpPr>
          <p:cNvPr id="287" name="当日の人数変動について直前までご対応！…"/>
          <p:cNvSpPr txBox="1"/>
          <p:nvPr/>
        </p:nvSpPr>
        <p:spPr>
          <a:xfrm>
            <a:off x="622651" y="2067546"/>
            <a:ext cx="11759498" cy="32702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500">
                <a:solidFill>
                  <a:srgbClr val="000000"/>
                </a:solidFill>
                <a:latin typeface="+mn-lt"/>
                <a:ea typeface="+mn-ea"/>
                <a:cs typeface="+mn-cs"/>
                <a:sym typeface="ヒラギノ角ゴ ProN W6"/>
              </a:defRPr>
            </a:pPr>
            <a:r>
              <a:t>当日の人数変動について直前までご対応！</a:t>
            </a:r>
          </a:p>
          <a:p>
            <a:pPr algn="l">
              <a:defRPr sz="4500">
                <a:solidFill>
                  <a:srgbClr val="000000"/>
                </a:solidFill>
                <a:latin typeface="+mn-lt"/>
                <a:ea typeface="+mn-ea"/>
                <a:cs typeface="+mn-cs"/>
                <a:sym typeface="ヒラギノ角ゴ ProN W6"/>
              </a:defRPr>
            </a:pPr>
            <a:r>
              <a:t>企業努力で当日人数減はできる限りキャンセル料を取らずに対応致しております！</a:t>
            </a:r>
          </a:p>
          <a:p>
            <a:pPr algn="l">
              <a:defRPr sz="4500">
                <a:solidFill>
                  <a:srgbClr val="000000"/>
                </a:solidFill>
                <a:latin typeface="+mn-lt"/>
                <a:ea typeface="+mn-ea"/>
                <a:cs typeface="+mn-cs"/>
                <a:sym typeface="ヒラギノ角ゴ ProN W6"/>
              </a:defRPr>
            </a:pPr>
            <a:r>
              <a:t>人数増は大歓迎！！</a:t>
            </a:r>
          </a:p>
        </p:txBody>
      </p:sp>
      <p:sp>
        <p:nvSpPr>
          <p:cNvPr id="288" name="※このポイントで懇親会付きの交流会を…"/>
          <p:cNvSpPr txBox="1"/>
          <p:nvPr/>
        </p:nvSpPr>
        <p:spPr>
          <a:xfrm>
            <a:off x="622651" y="6440886"/>
            <a:ext cx="11759498" cy="1543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500">
                <a:solidFill>
                  <a:srgbClr val="000000"/>
                </a:solidFill>
                <a:latin typeface="+mn-lt"/>
                <a:ea typeface="+mn-ea"/>
                <a:cs typeface="+mn-cs"/>
                <a:sym typeface="ヒラギノ角ゴ ProN W6"/>
              </a:defRPr>
            </a:pPr>
            <a:r>
              <a:t>※このポイントで懇親会付きの交流会を</a:t>
            </a:r>
          </a:p>
          <a:p>
            <a:pPr algn="l">
              <a:defRPr sz="4500">
                <a:solidFill>
                  <a:srgbClr val="000000"/>
                </a:solidFill>
                <a:latin typeface="+mn-lt"/>
                <a:ea typeface="+mn-ea"/>
                <a:cs typeface="+mn-cs"/>
                <a:sym typeface="ヒラギノ角ゴ ProN W6"/>
              </a:defRPr>
            </a:pPr>
            <a:r>
              <a:t>　開催してくれる幹事さんもいます。</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他にもこだわりの食材や日本酒が"/>
          <p:cNvSpPr txBox="1"/>
          <p:nvPr>
            <p:ph type="title"/>
          </p:nvPr>
        </p:nvSpPr>
        <p:spPr>
          <a:xfrm>
            <a:off x="698500" y="439092"/>
            <a:ext cx="11607800" cy="1016001"/>
          </a:xfrm>
          <a:prstGeom prst="rect">
            <a:avLst/>
          </a:prstGeom>
        </p:spPr>
        <p:txBody>
          <a:bodyPr/>
          <a:lstStyle/>
          <a:p>
            <a:pPr/>
            <a:r>
              <a:t>他にもこだわりの食材や日本酒が</a:t>
            </a:r>
          </a:p>
        </p:txBody>
      </p:sp>
      <p:pic>
        <p:nvPicPr>
          <p:cNvPr id="291"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92" name="ございますのでご興味持って"/>
          <p:cNvSpPr txBox="1"/>
          <p:nvPr/>
        </p:nvSpPr>
        <p:spPr>
          <a:xfrm>
            <a:off x="698500" y="1824995"/>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19" sz="6000">
                <a:solidFill>
                  <a:srgbClr val="000000"/>
                </a:solidFill>
                <a:latin typeface="+mn-lt"/>
                <a:ea typeface="+mn-ea"/>
                <a:cs typeface="+mn-cs"/>
                <a:sym typeface="ヒラギノ角ゴ ProN W6"/>
              </a:defRPr>
            </a:lvl1pPr>
          </a:lstStyle>
          <a:p>
            <a:pPr/>
            <a:r>
              <a:t>ございますのでご興味持って</a:t>
            </a:r>
          </a:p>
        </p:txBody>
      </p:sp>
      <p:sp>
        <p:nvSpPr>
          <p:cNvPr id="293" name="頂けた方は是非一度お話しましょう"/>
          <p:cNvSpPr txBox="1"/>
          <p:nvPr/>
        </p:nvSpPr>
        <p:spPr>
          <a:xfrm>
            <a:off x="698500" y="3210898"/>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1664572">
              <a:lnSpc>
                <a:spcPct val="80000"/>
              </a:lnSpc>
              <a:defRPr spc="-115" sz="5760">
                <a:solidFill>
                  <a:srgbClr val="000000"/>
                </a:solidFill>
                <a:latin typeface="+mn-lt"/>
                <a:ea typeface="+mn-ea"/>
                <a:cs typeface="+mn-cs"/>
                <a:sym typeface="ヒラギノ角ゴ ProN W6"/>
              </a:defRPr>
            </a:lvl1pPr>
          </a:lstStyle>
          <a:p>
            <a:pPr/>
            <a:r>
              <a:t>頂けた方は是非一度お話しましょう</a:t>
            </a:r>
          </a:p>
        </p:txBody>
      </p:sp>
      <p:pic>
        <p:nvPicPr>
          <p:cNvPr id="294" name="D18F9FCC-A80F-4D96-9046-8F3025A76BA2.JPG" descr="D18F9FCC-A80F-4D96-9046-8F3025A76BA2.JPG"/>
          <p:cNvPicPr>
            <a:picLocks noChangeAspect="1"/>
          </p:cNvPicPr>
          <p:nvPr/>
        </p:nvPicPr>
        <p:blipFill>
          <a:blip r:embed="rId3">
            <a:extLst/>
          </a:blip>
          <a:stretch>
            <a:fillRect/>
          </a:stretch>
        </p:blipFill>
        <p:spPr>
          <a:xfrm>
            <a:off x="2846038" y="4156157"/>
            <a:ext cx="7312724" cy="5484543"/>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297" name="アジェンダ"/>
          <p:cNvSpPr txBox="1"/>
          <p:nvPr>
            <p:ph type="title"/>
          </p:nvPr>
        </p:nvSpPr>
        <p:spPr>
          <a:xfrm>
            <a:off x="266700" y="439092"/>
            <a:ext cx="11607800" cy="1016001"/>
          </a:xfrm>
          <a:prstGeom prst="rect">
            <a:avLst/>
          </a:prstGeom>
        </p:spPr>
        <p:txBody>
          <a:bodyPr/>
          <a:lstStyle/>
          <a:p>
            <a:pPr/>
            <a:r>
              <a:t>アジェンダ</a:t>
            </a:r>
          </a:p>
        </p:txBody>
      </p:sp>
      <p:sp>
        <p:nvSpPr>
          <p:cNvPr id="298" name="四角形"/>
          <p:cNvSpPr/>
          <p:nvPr/>
        </p:nvSpPr>
        <p:spPr>
          <a:xfrm>
            <a:off x="6681032" y="3329006"/>
            <a:ext cx="2039853" cy="555530"/>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299" name="四角形"/>
          <p:cNvSpPr/>
          <p:nvPr/>
        </p:nvSpPr>
        <p:spPr>
          <a:xfrm>
            <a:off x="6756945" y="4506230"/>
            <a:ext cx="4499285" cy="2057541"/>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300" name="テキスト"/>
          <p:cNvSpPr txBox="1"/>
          <p:nvPr/>
        </p:nvSpPr>
        <p:spPr>
          <a:xfrm>
            <a:off x="8261271" y="-470636"/>
            <a:ext cx="914909" cy="304801"/>
          </a:xfrm>
          <a:prstGeom prst="rect">
            <a:avLst/>
          </a:prstGeom>
          <a:ln w="12700">
            <a:miter lim="400000"/>
          </a:ln>
        </p:spPr>
        <p:txBody>
          <a:bodyPr wrap="none" lIns="50800" tIns="50800" rIns="50800" bIns="50800" anchor="ctr">
            <a:spAutoFit/>
          </a:bodyPr>
          <a:lstStyle/>
          <a:p>
            <a:pPr/>
          </a:p>
        </p:txBody>
      </p:sp>
      <p:sp>
        <p:nvSpPr>
          <p:cNvPr id="301" name="①自己紹介…"/>
          <p:cNvSpPr txBox="1"/>
          <p:nvPr/>
        </p:nvSpPr>
        <p:spPr>
          <a:xfrm>
            <a:off x="7950668" y="1898650"/>
            <a:ext cx="4838979" cy="549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000000"/>
                </a:solidFill>
                <a:latin typeface="冬青黑体简体中文 W3"/>
                <a:ea typeface="冬青黑体简体中文 W3"/>
                <a:cs typeface="冬青黑体简体中文 W3"/>
                <a:sym typeface="冬青黑体简体中文 W3"/>
              </a:defRPr>
            </a:pPr>
            <a:r>
              <a:t>①自己紹介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rgbClr val="000000"/>
                </a:solidFill>
                <a:latin typeface="冬青黑体简体中文 W3"/>
                <a:ea typeface="冬青黑体简体中文 W3"/>
                <a:cs typeface="冬青黑体简体中文 W3"/>
                <a:sym typeface="冬青黑体简体中文 W3"/>
              </a:defRPr>
            </a:pPr>
            <a:r>
              <a:t>②事業紹介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chemeClr val="accent5">
                    <a:hueOff val="-82419"/>
                    <a:satOff val="-9513"/>
                    <a:lumOff val="-16343"/>
                  </a:schemeClr>
                </a:solidFill>
                <a:latin typeface="冬青黑体简体中文 W6"/>
                <a:ea typeface="冬青黑体简体中文 W6"/>
                <a:cs typeface="冬青黑体简体中文 W6"/>
                <a:sym typeface="冬青黑体简体中文 W6"/>
              </a:defRPr>
            </a:pPr>
            <a:r>
              <a:t>③ご紹介して</a:t>
            </a:r>
          </a:p>
          <a:p>
            <a:pPr>
              <a:defRPr sz="5000">
                <a:solidFill>
                  <a:schemeClr val="accent5">
                    <a:hueOff val="-82419"/>
                    <a:satOff val="-9513"/>
                    <a:lumOff val="-16343"/>
                  </a:schemeClr>
                </a:solidFill>
                <a:latin typeface="冬青黑体简体中文 W6"/>
                <a:ea typeface="冬青黑体简体中文 W6"/>
                <a:cs typeface="冬青黑体简体中文 W6"/>
                <a:sym typeface="冬青黑体简体中文 W6"/>
              </a:defRPr>
            </a:pPr>
            <a:r>
              <a:t>頂きたい方</a:t>
            </a:r>
          </a:p>
        </p:txBody>
      </p:sp>
      <p:pic>
        <p:nvPicPr>
          <p:cNvPr id="302" name="IMG_4002.jpeg" descr="IMG_4002.jpeg"/>
          <p:cNvPicPr>
            <a:picLocks noChangeAspect="1"/>
          </p:cNvPicPr>
          <p:nvPr/>
        </p:nvPicPr>
        <p:blipFill>
          <a:blip r:embed="rId3">
            <a:extLst/>
          </a:blip>
          <a:stretch>
            <a:fillRect/>
          </a:stretch>
        </p:blipFill>
        <p:spPr>
          <a:xfrm>
            <a:off x="1192410" y="1334789"/>
            <a:ext cx="5832748" cy="7776997"/>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305" name="送別会・歓迎会の会場をお探しの方…"/>
          <p:cNvSpPr txBox="1"/>
          <p:nvPr>
            <p:ph type="body" idx="1"/>
          </p:nvPr>
        </p:nvSpPr>
        <p:spPr>
          <a:xfrm>
            <a:off x="134989" y="1398939"/>
            <a:ext cx="12838694" cy="6655992"/>
          </a:xfrm>
          <a:prstGeom prst="rect">
            <a:avLst/>
          </a:prstGeom>
        </p:spPr>
        <p:txBody>
          <a:bodyPr/>
          <a:lstStyle/>
          <a:p>
            <a:pPr marL="369570" indent="-369570" defTabSz="1681912">
              <a:spcBef>
                <a:spcPts val="3100"/>
              </a:spcBef>
              <a:defRPr sz="5432">
                <a:solidFill>
                  <a:srgbClr val="FF2600"/>
                </a:solidFill>
                <a:latin typeface="+mn-lt"/>
                <a:ea typeface="+mn-ea"/>
                <a:cs typeface="+mn-cs"/>
                <a:sym typeface="ヒラギノ角ゴ ProN W6"/>
              </a:defRPr>
            </a:pPr>
            <a:r>
              <a:t>送別会・歓迎会の会場をお探しの方</a:t>
            </a:r>
          </a:p>
          <a:p>
            <a:pPr marL="369570" indent="-369570" defTabSz="1681912">
              <a:spcBef>
                <a:spcPts val="3100"/>
              </a:spcBef>
              <a:defRPr sz="5432">
                <a:solidFill>
                  <a:schemeClr val="accent5">
                    <a:hueOff val="-82419"/>
                    <a:satOff val="-9513"/>
                    <a:lumOff val="-16343"/>
                  </a:schemeClr>
                </a:solidFill>
                <a:latin typeface="+mn-lt"/>
                <a:ea typeface="+mn-ea"/>
                <a:cs typeface="+mn-cs"/>
                <a:sym typeface="ヒラギノ角ゴ ProN W6"/>
              </a:defRPr>
            </a:pPr>
            <a:r>
              <a:t>合コン、交流会などの主催者の方</a:t>
            </a:r>
          </a:p>
          <a:p>
            <a:pPr marL="369570" indent="-369570" defTabSz="1681912">
              <a:spcBef>
                <a:spcPts val="3100"/>
              </a:spcBef>
              <a:defRPr sz="5432">
                <a:solidFill>
                  <a:schemeClr val="accent5">
                    <a:hueOff val="-82419"/>
                    <a:satOff val="-9513"/>
                    <a:lumOff val="-16343"/>
                  </a:schemeClr>
                </a:solidFill>
                <a:latin typeface="+mn-lt"/>
                <a:ea typeface="+mn-ea"/>
                <a:cs typeface="+mn-cs"/>
                <a:sym typeface="ヒラギノ角ゴ ProN W6"/>
              </a:defRPr>
            </a:pPr>
            <a:r>
              <a:t>セミナーや勉強会を主催されている方</a:t>
            </a:r>
          </a:p>
          <a:p>
            <a:pPr marL="369570" indent="-369570" defTabSz="1681912">
              <a:spcBef>
                <a:spcPts val="3100"/>
              </a:spcBef>
              <a:defRPr sz="5432">
                <a:solidFill>
                  <a:schemeClr val="accent5">
                    <a:hueOff val="-82419"/>
                    <a:satOff val="-9513"/>
                    <a:lumOff val="-16343"/>
                  </a:schemeClr>
                </a:solidFill>
                <a:latin typeface="+mn-lt"/>
                <a:ea typeface="+mn-ea"/>
                <a:cs typeface="+mn-cs"/>
                <a:sym typeface="ヒラギノ角ゴ ProN W6"/>
              </a:defRPr>
            </a:pPr>
            <a:r>
              <a:t>新宿でガールズバー、キャバクラ、バーなど営業しているナイト業態の経営者</a:t>
            </a:r>
          </a:p>
        </p:txBody>
      </p:sp>
      <p:pic>
        <p:nvPicPr>
          <p:cNvPr id="306" name="Fotolia_206683348_Subscription_Monthly_M-e1543819588851.jpeg" descr="Fotolia_206683348_Subscription_Monthly_M-e1543819588851.jpeg"/>
          <p:cNvPicPr>
            <a:picLocks noChangeAspect="1"/>
          </p:cNvPicPr>
          <p:nvPr/>
        </p:nvPicPr>
        <p:blipFill>
          <a:blip r:embed="rId3">
            <a:alphaModFix amt="22408"/>
            <a:extLst/>
          </a:blip>
          <a:stretch>
            <a:fillRect/>
          </a:stretch>
        </p:blipFill>
        <p:spPr>
          <a:xfrm>
            <a:off x="2065144" y="1548858"/>
            <a:ext cx="8874512" cy="665588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309" name="新宿エリアでイベントの会場を探されている方…"/>
          <p:cNvSpPr txBox="1"/>
          <p:nvPr>
            <p:ph type="body" sz="half" idx="1"/>
          </p:nvPr>
        </p:nvSpPr>
        <p:spPr>
          <a:xfrm>
            <a:off x="161157" y="1497629"/>
            <a:ext cx="12682486" cy="3242520"/>
          </a:xfrm>
          <a:prstGeom prst="rect">
            <a:avLst/>
          </a:prstGeom>
        </p:spPr>
        <p:txBody>
          <a:bodyPr/>
          <a:lstStyle/>
          <a:p>
            <a:pPr marL="380999" indent="-380999">
              <a:defRPr sz="4600">
                <a:latin typeface="+mn-lt"/>
                <a:ea typeface="+mn-ea"/>
                <a:cs typeface="+mn-cs"/>
                <a:sym typeface="ヒラギノ角ゴ ProN W6"/>
              </a:defRPr>
            </a:pPr>
            <a:r>
              <a:t>新宿エリアでイベントの会場を探されている方</a:t>
            </a:r>
          </a:p>
          <a:p>
            <a:pPr marL="380999" indent="-380999">
              <a:defRPr sz="4600">
                <a:latin typeface="+mn-lt"/>
                <a:ea typeface="+mn-ea"/>
                <a:cs typeface="+mn-cs"/>
                <a:sym typeface="ヒラギノ角ゴ ProN W6"/>
              </a:defRPr>
            </a:pPr>
            <a:r>
              <a:t>東京、新宿でイベントをやってみたい方</a:t>
            </a:r>
          </a:p>
        </p:txBody>
      </p:sp>
      <p:pic>
        <p:nvPicPr>
          <p:cNvPr id="310" name="Fotolia_206683348_Subscription_Monthly_M-e1543819588851.jpeg" descr="Fotolia_206683348_Subscription_Monthly_M-e1543819588851.jpeg"/>
          <p:cNvPicPr>
            <a:picLocks noChangeAspect="1"/>
          </p:cNvPicPr>
          <p:nvPr/>
        </p:nvPicPr>
        <p:blipFill>
          <a:blip r:embed="rId3">
            <a:alphaModFix amt="22408"/>
            <a:extLst/>
          </a:blip>
          <a:stretch>
            <a:fillRect/>
          </a:stretch>
        </p:blipFill>
        <p:spPr>
          <a:xfrm>
            <a:off x="2065144" y="1548858"/>
            <a:ext cx="8874512" cy="6655884"/>
          </a:xfrm>
          <a:prstGeom prst="rect">
            <a:avLst/>
          </a:prstGeom>
          <a:ln w="12700">
            <a:miter lim="400000"/>
          </a:ln>
        </p:spPr>
      </p:pic>
      <p:sp>
        <p:nvSpPr>
          <p:cNvPr id="311" name="＜ご来店・ご紹介…"/>
          <p:cNvSpPr txBox="1"/>
          <p:nvPr/>
        </p:nvSpPr>
        <p:spPr>
          <a:xfrm>
            <a:off x="7453675" y="6152301"/>
            <a:ext cx="5702877" cy="1755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lnSpc>
                <a:spcPct val="80000"/>
              </a:lnSpc>
              <a:defRPr spc="-90" sz="4500">
                <a:solidFill>
                  <a:srgbClr val="000000"/>
                </a:solidFill>
                <a:latin typeface="+mn-lt"/>
                <a:ea typeface="+mn-ea"/>
                <a:cs typeface="+mn-cs"/>
                <a:sym typeface="ヒラギノ角ゴ ProN W6"/>
              </a:defRPr>
            </a:pPr>
            <a:r>
              <a:t>＜ご来店・ご紹介</a:t>
            </a:r>
          </a:p>
          <a:p>
            <a:pPr algn="l">
              <a:lnSpc>
                <a:spcPct val="80000"/>
              </a:lnSpc>
              <a:defRPr spc="-90" sz="4500">
                <a:solidFill>
                  <a:srgbClr val="000000"/>
                </a:solidFill>
                <a:latin typeface="+mn-lt"/>
                <a:ea typeface="+mn-ea"/>
                <a:cs typeface="+mn-cs"/>
                <a:sym typeface="ヒラギノ角ゴ ProN W6"/>
              </a:defRPr>
            </a:pPr>
            <a:r>
              <a:t>　お待ちしてまーす！</a:t>
            </a:r>
          </a:p>
        </p:txBody>
      </p:sp>
      <p:pic>
        <p:nvPicPr>
          <p:cNvPr id="312" name="IMG_4220.jpeg" descr="IMG_4220.jpeg"/>
          <p:cNvPicPr>
            <a:picLocks noChangeAspect="1"/>
          </p:cNvPicPr>
          <p:nvPr/>
        </p:nvPicPr>
        <p:blipFill>
          <a:blip r:embed="rId4">
            <a:extLst/>
          </a:blip>
          <a:stretch>
            <a:fillRect/>
          </a:stretch>
        </p:blipFill>
        <p:spPr>
          <a:xfrm>
            <a:off x="47782" y="4017249"/>
            <a:ext cx="7476876" cy="5612722"/>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ご清聴頂きありがとうございました"/>
          <p:cNvSpPr txBox="1"/>
          <p:nvPr>
            <p:ph type="title"/>
          </p:nvPr>
        </p:nvSpPr>
        <p:spPr>
          <a:xfrm>
            <a:off x="2375346" y="439092"/>
            <a:ext cx="8254108" cy="1016001"/>
          </a:xfrm>
          <a:prstGeom prst="rect">
            <a:avLst/>
          </a:prstGeom>
        </p:spPr>
        <p:txBody>
          <a:bodyPr/>
          <a:lstStyle>
            <a:lvl1pPr>
              <a:defRPr spc="-79" sz="4000"/>
            </a:lvl1pPr>
          </a:lstStyle>
          <a:p>
            <a:pPr/>
            <a:r>
              <a:t>ご清聴頂きありがとうございました</a:t>
            </a:r>
          </a:p>
        </p:txBody>
      </p:sp>
      <p:pic>
        <p:nvPicPr>
          <p:cNvPr id="315" name="IMG_4167.jpeg" descr="IMG_4167.jpeg"/>
          <p:cNvPicPr>
            <a:picLocks noChangeAspect="1"/>
          </p:cNvPicPr>
          <p:nvPr/>
        </p:nvPicPr>
        <p:blipFill>
          <a:blip r:embed="rId2">
            <a:extLst/>
          </a:blip>
          <a:stretch>
            <a:fillRect/>
          </a:stretch>
        </p:blipFill>
        <p:spPr>
          <a:xfrm>
            <a:off x="917876" y="1202709"/>
            <a:ext cx="11169048" cy="837678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173" name="自己紹介"/>
          <p:cNvSpPr txBox="1"/>
          <p:nvPr>
            <p:ph type="title"/>
          </p:nvPr>
        </p:nvSpPr>
        <p:spPr>
          <a:xfrm>
            <a:off x="292100" y="266501"/>
            <a:ext cx="5932091" cy="1016001"/>
          </a:xfrm>
          <a:prstGeom prst="rect">
            <a:avLst/>
          </a:prstGeom>
        </p:spPr>
        <p:txBody>
          <a:bodyPr/>
          <a:lstStyle/>
          <a:p>
            <a:pPr/>
            <a:r>
              <a:t>自己紹介</a:t>
            </a:r>
          </a:p>
        </p:txBody>
      </p:sp>
      <p:sp>
        <p:nvSpPr>
          <p:cNvPr id="174" name="四角形"/>
          <p:cNvSpPr/>
          <p:nvPr/>
        </p:nvSpPr>
        <p:spPr>
          <a:xfrm>
            <a:off x="6681032" y="3329006"/>
            <a:ext cx="2039853" cy="555530"/>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75" name="四角形"/>
          <p:cNvSpPr/>
          <p:nvPr/>
        </p:nvSpPr>
        <p:spPr>
          <a:xfrm>
            <a:off x="6756945" y="4506230"/>
            <a:ext cx="4499285" cy="2057541"/>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76" name="テキスト"/>
          <p:cNvSpPr txBox="1"/>
          <p:nvPr/>
        </p:nvSpPr>
        <p:spPr>
          <a:xfrm>
            <a:off x="8261271" y="-470636"/>
            <a:ext cx="914909" cy="304801"/>
          </a:xfrm>
          <a:prstGeom prst="rect">
            <a:avLst/>
          </a:prstGeom>
          <a:ln w="12700">
            <a:miter lim="400000"/>
          </a:ln>
        </p:spPr>
        <p:txBody>
          <a:bodyPr wrap="none" lIns="50800" tIns="50800" rIns="50800" bIns="50800" anchor="ctr">
            <a:spAutoFit/>
          </a:bodyPr>
          <a:lstStyle/>
          <a:p>
            <a:pPr/>
          </a:p>
        </p:txBody>
      </p:sp>
      <p:sp>
        <p:nvSpPr>
          <p:cNvPr id="177" name="年齢：35歳（1988/5/13生まれ）…"/>
          <p:cNvSpPr txBox="1"/>
          <p:nvPr/>
        </p:nvSpPr>
        <p:spPr>
          <a:xfrm>
            <a:off x="6222775" y="1492250"/>
            <a:ext cx="6784360" cy="676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solidFill>
                  <a:srgbClr val="000000"/>
                </a:solidFill>
                <a:latin typeface="冬青黑体简体中文 W3"/>
                <a:ea typeface="冬青黑体简体中文 W3"/>
                <a:cs typeface="冬青黑体简体中文 W3"/>
                <a:sym typeface="冬青黑体简体中文 W3"/>
              </a:defRPr>
            </a:pPr>
            <a:r>
              <a:t>年齢：35歳（1988/5/13生まれ）</a:t>
            </a:r>
          </a:p>
          <a:p>
            <a:pPr algn="l">
              <a:defRPr sz="3000">
                <a:solidFill>
                  <a:srgbClr val="000000"/>
                </a:solidFill>
                <a:latin typeface="冬青黑体简体中文 W3"/>
                <a:ea typeface="冬青黑体简体中文 W3"/>
                <a:cs typeface="冬青黑体简体中文 W3"/>
                <a:sym typeface="冬青黑体简体中文 W3"/>
              </a:defRPr>
            </a:pPr>
          </a:p>
          <a:p>
            <a:pPr algn="l">
              <a:defRPr sz="3000">
                <a:solidFill>
                  <a:srgbClr val="000000"/>
                </a:solidFill>
                <a:latin typeface="冬青黑体简体中文 W3"/>
                <a:ea typeface="冬青黑体简体中文 W3"/>
                <a:cs typeface="冬青黑体简体中文 W3"/>
                <a:sym typeface="冬青黑体简体中文 W3"/>
              </a:defRPr>
            </a:pPr>
            <a:r>
              <a:t>出身：新潟県阿賀野市（温泉街）</a:t>
            </a:r>
          </a:p>
          <a:p>
            <a:pPr algn="l">
              <a:defRPr sz="3000">
                <a:solidFill>
                  <a:srgbClr val="000000"/>
                </a:solidFill>
                <a:latin typeface="冬青黑体简体中文 W3"/>
                <a:ea typeface="冬青黑体简体中文 W3"/>
                <a:cs typeface="冬青黑体简体中文 W3"/>
                <a:sym typeface="冬青黑体简体中文 W3"/>
              </a:defRPr>
            </a:pPr>
          </a:p>
          <a:p>
            <a:pPr algn="l">
              <a:defRPr sz="3000">
                <a:solidFill>
                  <a:srgbClr val="000000"/>
                </a:solidFill>
                <a:latin typeface="冬青黑体简体中文 W3"/>
                <a:ea typeface="冬青黑体简体中文 W3"/>
                <a:cs typeface="冬青黑体简体中文 W3"/>
                <a:sym typeface="冬青黑体简体中文 W3"/>
              </a:defRPr>
            </a:pPr>
            <a:r>
              <a:t>趣味　：バレーボール（見る・やる）</a:t>
            </a:r>
          </a:p>
          <a:p>
            <a:pPr algn="l">
              <a:defRPr sz="3000">
                <a:solidFill>
                  <a:srgbClr val="000000"/>
                </a:solidFill>
                <a:latin typeface="冬青黑体简体中文 W3"/>
                <a:ea typeface="冬青黑体简体中文 W3"/>
                <a:cs typeface="冬青黑体简体中文 W3"/>
                <a:sym typeface="冬青黑体简体中文 W3"/>
              </a:defRPr>
            </a:pPr>
            <a:r>
              <a:t>　　　　ラグビー（見る）</a:t>
            </a:r>
          </a:p>
          <a:p>
            <a:pPr algn="l">
              <a:defRPr sz="3000">
                <a:solidFill>
                  <a:srgbClr val="000000"/>
                </a:solidFill>
                <a:latin typeface="冬青黑体简体中文 W3"/>
                <a:ea typeface="冬青黑体简体中文 W3"/>
                <a:cs typeface="冬青黑体简体中文 W3"/>
                <a:sym typeface="冬青黑体简体中文 W3"/>
              </a:defRPr>
            </a:pPr>
            <a:r>
              <a:t>　　　　カラオケ</a:t>
            </a:r>
          </a:p>
          <a:p>
            <a:pPr>
              <a:defRPr sz="3000">
                <a:solidFill>
                  <a:srgbClr val="000000"/>
                </a:solidFill>
                <a:latin typeface="冬青黑体简体中文 W3"/>
                <a:ea typeface="冬青黑体简体中文 W3"/>
                <a:cs typeface="冬青黑体简体中文 W3"/>
                <a:sym typeface="冬青黑体简体中文 W3"/>
              </a:defRPr>
            </a:pPr>
          </a:p>
          <a:p>
            <a:pPr algn="l">
              <a:defRPr sz="3000">
                <a:solidFill>
                  <a:srgbClr val="000000"/>
                </a:solidFill>
                <a:latin typeface="冬青黑体简体中文 W3"/>
                <a:ea typeface="冬青黑体简体中文 W3"/>
                <a:cs typeface="冬青黑体简体中文 W3"/>
                <a:sym typeface="冬青黑体简体中文 W3"/>
              </a:defRPr>
            </a:pPr>
            <a:r>
              <a:t>好きな事：食べる事・呑む事</a:t>
            </a:r>
          </a:p>
          <a:p>
            <a:pPr algn="l">
              <a:defRPr sz="3000">
                <a:solidFill>
                  <a:srgbClr val="000000"/>
                </a:solidFill>
                <a:latin typeface="冬青黑体简体中文 W3"/>
                <a:ea typeface="冬青黑体简体中文 W3"/>
                <a:cs typeface="冬青黑体简体中文 W3"/>
                <a:sym typeface="冬青黑体简体中文 W3"/>
              </a:defRPr>
            </a:pPr>
            <a:r>
              <a:t>　　　　　夜遊び（仲間募集中）</a:t>
            </a:r>
          </a:p>
          <a:p>
            <a:pPr algn="l">
              <a:defRPr sz="3000">
                <a:solidFill>
                  <a:srgbClr val="000000"/>
                </a:solidFill>
                <a:latin typeface="冬青黑体简体中文 W3"/>
                <a:ea typeface="冬青黑体简体中文 W3"/>
                <a:cs typeface="冬青黑体简体中文 W3"/>
                <a:sym typeface="冬青黑体简体中文 W3"/>
              </a:defRPr>
            </a:pPr>
            <a:r>
              <a:t>　　　　　BBQ</a:t>
            </a:r>
          </a:p>
        </p:txBody>
      </p:sp>
      <p:pic>
        <p:nvPicPr>
          <p:cNvPr id="178" name="スクリーンショット 2024-02-11 18.28.42.png" descr="スクリーンショット 2024-02-11 18.28.42.png"/>
          <p:cNvPicPr>
            <a:picLocks noChangeAspect="1"/>
          </p:cNvPicPr>
          <p:nvPr/>
        </p:nvPicPr>
        <p:blipFill>
          <a:blip r:embed="rId3">
            <a:extLst/>
          </a:blip>
          <a:stretch>
            <a:fillRect/>
          </a:stretch>
        </p:blipFill>
        <p:spPr>
          <a:xfrm>
            <a:off x="186332" y="1400862"/>
            <a:ext cx="5611398" cy="5587210"/>
          </a:xfrm>
          <a:prstGeom prst="rect">
            <a:avLst/>
          </a:prstGeom>
          <a:ln w="12700">
            <a:miter lim="400000"/>
          </a:ln>
        </p:spPr>
      </p:pic>
      <p:sp>
        <p:nvSpPr>
          <p:cNvPr id="179" name="大堀一貴"/>
          <p:cNvSpPr txBox="1"/>
          <p:nvPr/>
        </p:nvSpPr>
        <p:spPr>
          <a:xfrm>
            <a:off x="368895" y="8206862"/>
            <a:ext cx="5246272" cy="806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000000"/>
                </a:solidFill>
              </a:defRPr>
            </a:lvl1pPr>
          </a:lstStyle>
          <a:p>
            <a:pPr/>
            <a:r>
              <a:t>大堀一貴</a:t>
            </a:r>
          </a:p>
        </p:txBody>
      </p:sp>
      <p:sp>
        <p:nvSpPr>
          <p:cNvPr id="180" name="【年男】"/>
          <p:cNvSpPr txBox="1"/>
          <p:nvPr/>
        </p:nvSpPr>
        <p:spPr>
          <a:xfrm>
            <a:off x="368895" y="7194242"/>
            <a:ext cx="5246272" cy="806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000000"/>
                </a:solidFill>
              </a:defRPr>
            </a:lvl1pPr>
          </a:lstStyle>
          <a:p>
            <a:pPr/>
            <a:r>
              <a:t>【年男】</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sp>
        <p:nvSpPr>
          <p:cNvPr id="183" name="アジェンダ"/>
          <p:cNvSpPr txBox="1"/>
          <p:nvPr>
            <p:ph type="title"/>
          </p:nvPr>
        </p:nvSpPr>
        <p:spPr>
          <a:xfrm>
            <a:off x="266700" y="439092"/>
            <a:ext cx="11607800" cy="1016001"/>
          </a:xfrm>
          <a:prstGeom prst="rect">
            <a:avLst/>
          </a:prstGeom>
        </p:spPr>
        <p:txBody>
          <a:bodyPr/>
          <a:lstStyle/>
          <a:p>
            <a:pPr/>
            <a:r>
              <a:t>アジェンダ</a:t>
            </a:r>
          </a:p>
        </p:txBody>
      </p:sp>
      <p:sp>
        <p:nvSpPr>
          <p:cNvPr id="184" name="四角形"/>
          <p:cNvSpPr/>
          <p:nvPr/>
        </p:nvSpPr>
        <p:spPr>
          <a:xfrm>
            <a:off x="6681032" y="3329006"/>
            <a:ext cx="2039853" cy="555530"/>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85" name="四角形"/>
          <p:cNvSpPr/>
          <p:nvPr/>
        </p:nvSpPr>
        <p:spPr>
          <a:xfrm>
            <a:off x="6756945" y="4506230"/>
            <a:ext cx="4499285" cy="2057541"/>
          </a:xfrm>
          <a:prstGeom prst="rect">
            <a:avLst/>
          </a:prstGeom>
          <a:solidFill>
            <a:srgbClr val="FFFFFF"/>
          </a:solidFill>
          <a:ln w="12700">
            <a:miter lim="400000"/>
          </a:ln>
        </p:spPr>
        <p:txBody>
          <a:bodyPr lIns="50800" tIns="50800" rIns="50800" bIns="50800" anchor="ctr"/>
          <a:lstStyle/>
          <a:p>
            <a:pPr defTabSz="584200">
              <a:defRPr sz="2200">
                <a:solidFill>
                  <a:srgbClr val="FFFFFF"/>
                </a:solidFill>
              </a:defRPr>
            </a:pPr>
          </a:p>
        </p:txBody>
      </p:sp>
      <p:sp>
        <p:nvSpPr>
          <p:cNvPr id="186" name="テキスト"/>
          <p:cNvSpPr txBox="1"/>
          <p:nvPr/>
        </p:nvSpPr>
        <p:spPr>
          <a:xfrm>
            <a:off x="8261271" y="-470636"/>
            <a:ext cx="914909" cy="304801"/>
          </a:xfrm>
          <a:prstGeom prst="rect">
            <a:avLst/>
          </a:prstGeom>
          <a:ln w="12700">
            <a:miter lim="400000"/>
          </a:ln>
        </p:spPr>
        <p:txBody>
          <a:bodyPr wrap="none" lIns="50800" tIns="50800" rIns="50800" bIns="50800" anchor="ctr">
            <a:spAutoFit/>
          </a:bodyPr>
          <a:lstStyle/>
          <a:p>
            <a:pPr/>
          </a:p>
        </p:txBody>
      </p:sp>
      <p:sp>
        <p:nvSpPr>
          <p:cNvPr id="187" name="①自己紹介…"/>
          <p:cNvSpPr txBox="1"/>
          <p:nvPr/>
        </p:nvSpPr>
        <p:spPr>
          <a:xfrm>
            <a:off x="7950668" y="1898650"/>
            <a:ext cx="4838979" cy="549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000000"/>
                </a:solidFill>
                <a:latin typeface="冬青黑体简体中文 W3"/>
                <a:ea typeface="冬青黑体简体中文 W3"/>
                <a:cs typeface="冬青黑体简体中文 W3"/>
                <a:sym typeface="冬青黑体简体中文 W3"/>
              </a:defRPr>
            </a:pPr>
            <a:r>
              <a:t>①自己紹介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rgbClr val="FF2600"/>
                </a:solidFill>
                <a:latin typeface="冬青黑体简体中文 W6"/>
                <a:ea typeface="冬青黑体简体中文 W6"/>
                <a:cs typeface="冬青黑体简体中文 W6"/>
                <a:sym typeface="冬青黑体简体中文 W6"/>
              </a:defRPr>
            </a:pPr>
            <a:r>
              <a:t>②お店紹介</a:t>
            </a:r>
          </a:p>
          <a:p>
            <a:pPr>
              <a:defRPr sz="5000">
                <a:solidFill>
                  <a:srgbClr val="000000"/>
                </a:solidFill>
                <a:latin typeface="冬青黑体简体中文 W3"/>
                <a:ea typeface="冬青黑体简体中文 W3"/>
                <a:cs typeface="冬青黑体简体中文 W3"/>
                <a:sym typeface="冬青黑体简体中文 W3"/>
              </a:defRPr>
            </a:pPr>
          </a:p>
          <a:p>
            <a:pPr>
              <a:defRPr sz="5000">
                <a:solidFill>
                  <a:srgbClr val="000000"/>
                </a:solidFill>
                <a:latin typeface="冬青黑体简体中文 W3"/>
                <a:ea typeface="冬青黑体简体中文 W3"/>
                <a:cs typeface="冬青黑体简体中文 W3"/>
                <a:sym typeface="冬青黑体简体中文 W3"/>
              </a:defRPr>
            </a:pPr>
            <a:r>
              <a:t>③ご紹介して</a:t>
            </a:r>
          </a:p>
          <a:p>
            <a:pPr>
              <a:defRPr sz="5000">
                <a:solidFill>
                  <a:srgbClr val="000000"/>
                </a:solidFill>
                <a:latin typeface="冬青黑体简体中文 W3"/>
                <a:ea typeface="冬青黑体简体中文 W3"/>
                <a:cs typeface="冬青黑体简体中文 W3"/>
                <a:sym typeface="冬青黑体简体中文 W3"/>
              </a:defRPr>
            </a:pPr>
            <a:r>
              <a:t>頂きたい方</a:t>
            </a:r>
          </a:p>
        </p:txBody>
      </p:sp>
      <p:pic>
        <p:nvPicPr>
          <p:cNvPr id="188" name="スクリーンショット 2023-11-04 20.33.36.png" descr="スクリーンショット 2023-11-04 20.33.36.png"/>
          <p:cNvPicPr>
            <a:picLocks noChangeAspect="1"/>
          </p:cNvPicPr>
          <p:nvPr/>
        </p:nvPicPr>
        <p:blipFill>
          <a:blip r:embed="rId3">
            <a:extLst/>
          </a:blip>
          <a:stretch>
            <a:fillRect/>
          </a:stretch>
        </p:blipFill>
        <p:spPr>
          <a:xfrm>
            <a:off x="1192113" y="1662410"/>
            <a:ext cx="5372101" cy="69850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191" name="IMG_3040.jpeg" descr="IMG_3040.jpeg"/>
          <p:cNvPicPr>
            <a:picLocks noChangeAspect="1"/>
          </p:cNvPicPr>
          <p:nvPr/>
        </p:nvPicPr>
        <p:blipFill>
          <a:blip r:embed="rId3">
            <a:extLst/>
          </a:blip>
          <a:stretch>
            <a:fillRect/>
          </a:stretch>
        </p:blipFill>
        <p:spPr>
          <a:xfrm>
            <a:off x="227541" y="1914662"/>
            <a:ext cx="7341638" cy="5506230"/>
          </a:xfrm>
          <a:prstGeom prst="rect">
            <a:avLst/>
          </a:prstGeom>
          <a:ln w="12700">
            <a:miter lim="400000"/>
          </a:ln>
        </p:spPr>
      </p:pic>
      <p:sp>
        <p:nvSpPr>
          <p:cNvPr id="192" name="最寄り駅…"/>
          <p:cNvSpPr txBox="1"/>
          <p:nvPr/>
        </p:nvSpPr>
        <p:spPr>
          <a:xfrm>
            <a:off x="7804607" y="501834"/>
            <a:ext cx="5028586" cy="7105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500">
                <a:solidFill>
                  <a:srgbClr val="000000"/>
                </a:solidFill>
                <a:latin typeface="冬青黑体简体中文 W6"/>
                <a:ea typeface="冬青黑体简体中文 W6"/>
                <a:cs typeface="冬青黑体简体中文 W6"/>
                <a:sym typeface="冬青黑体简体中文 W6"/>
              </a:defRPr>
            </a:pPr>
            <a:r>
              <a:t>最寄り駅</a:t>
            </a:r>
          </a:p>
          <a:p>
            <a:pPr algn="l">
              <a:defRPr sz="4500">
                <a:solidFill>
                  <a:srgbClr val="000000"/>
                </a:solidFill>
                <a:latin typeface="冬青黑体简体中文 W6"/>
                <a:ea typeface="冬青黑体简体中文 W6"/>
                <a:cs typeface="冬青黑体简体中文 W6"/>
                <a:sym typeface="冬青黑体简体中文 W6"/>
              </a:defRPr>
            </a:pPr>
            <a:r>
              <a:t>・地下鉄副都心線</a:t>
            </a:r>
          </a:p>
          <a:p>
            <a:pPr algn="l">
              <a:defRPr sz="4500">
                <a:solidFill>
                  <a:srgbClr val="000000"/>
                </a:solidFill>
                <a:latin typeface="冬青黑体简体中文 W6"/>
                <a:ea typeface="冬青黑体简体中文 W6"/>
                <a:cs typeface="冬青黑体简体中文 W6"/>
                <a:sym typeface="冬青黑体简体中文 W6"/>
              </a:defRPr>
            </a:pPr>
            <a:r>
              <a:t>・地下鉄大江戸線</a:t>
            </a:r>
          </a:p>
          <a:p>
            <a:pPr algn="l">
              <a:defRPr sz="4500">
                <a:solidFill>
                  <a:srgbClr val="000000"/>
                </a:solidFill>
                <a:latin typeface="冬青黑体简体中文 W6"/>
                <a:ea typeface="冬青黑体简体中文 W6"/>
                <a:cs typeface="冬青黑体简体中文 W6"/>
                <a:sym typeface="冬青黑体简体中文 W6"/>
              </a:defRPr>
            </a:pPr>
            <a:r>
              <a:t>　東新宿駅</a:t>
            </a:r>
          </a:p>
          <a:p>
            <a:pPr algn="l">
              <a:defRPr sz="4500">
                <a:solidFill>
                  <a:srgbClr val="000000"/>
                </a:solidFill>
                <a:latin typeface="冬青黑体简体中文 W6"/>
                <a:ea typeface="冬青黑体简体中文 W6"/>
                <a:cs typeface="冬青黑体简体中文 W6"/>
                <a:sym typeface="冬青黑体简体中文 W6"/>
              </a:defRPr>
            </a:pPr>
            <a:r>
              <a:t>　徒歩1分</a:t>
            </a:r>
          </a:p>
          <a:p>
            <a:pPr algn="l">
              <a:defRPr sz="2000">
                <a:solidFill>
                  <a:srgbClr val="000000"/>
                </a:solidFill>
                <a:latin typeface="冬青黑体简体中文 W3"/>
                <a:ea typeface="冬青黑体简体中文 W3"/>
                <a:cs typeface="冬青黑体简体中文 W3"/>
                <a:sym typeface="冬青黑体简体中文 W3"/>
              </a:defRPr>
            </a:pPr>
          </a:p>
          <a:p>
            <a:pPr algn="l">
              <a:defRPr sz="4500">
                <a:solidFill>
                  <a:srgbClr val="000000"/>
                </a:solidFill>
                <a:latin typeface="冬青黑体简体中文 W6"/>
                <a:ea typeface="冬青黑体简体中文 W6"/>
                <a:cs typeface="冬青黑体简体中文 W6"/>
                <a:sym typeface="冬青黑体简体中文 W6"/>
              </a:defRPr>
            </a:pPr>
            <a:r>
              <a:t>・JR山手線</a:t>
            </a:r>
          </a:p>
          <a:p>
            <a:pPr algn="l">
              <a:defRPr sz="4500">
                <a:solidFill>
                  <a:srgbClr val="000000"/>
                </a:solidFill>
                <a:latin typeface="冬青黑体简体中文 W6"/>
                <a:ea typeface="冬青黑体简体中文 W6"/>
                <a:cs typeface="冬青黑体简体中文 W6"/>
                <a:sym typeface="冬青黑体简体中文 W6"/>
              </a:defRPr>
            </a:pPr>
            <a:r>
              <a:t>　新大久保駅</a:t>
            </a:r>
          </a:p>
          <a:p>
            <a:pPr algn="l">
              <a:defRPr sz="4500">
                <a:solidFill>
                  <a:srgbClr val="000000"/>
                </a:solidFill>
                <a:latin typeface="冬青黑体简体中文 W6"/>
                <a:ea typeface="冬青黑体简体中文 W6"/>
                <a:cs typeface="冬青黑体简体中文 W6"/>
                <a:sym typeface="冬青黑体简体中文 W6"/>
              </a:defRPr>
            </a:pPr>
            <a:r>
              <a:t>　徒歩10分</a:t>
            </a:r>
          </a:p>
        </p:txBody>
      </p:sp>
      <p:sp>
        <p:nvSpPr>
          <p:cNvPr id="193" name="とにかく新宿駅から1駅です"/>
          <p:cNvSpPr txBox="1"/>
          <p:nvPr/>
        </p:nvSpPr>
        <p:spPr>
          <a:xfrm>
            <a:off x="1473795" y="8102086"/>
            <a:ext cx="1005721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spc="-119" sz="6000">
                <a:solidFill>
                  <a:srgbClr val="000000"/>
                </a:solidFill>
                <a:latin typeface="+mn-lt"/>
                <a:ea typeface="+mn-ea"/>
                <a:cs typeface="+mn-cs"/>
                <a:sym typeface="ヒラギノ角ゴ ProN W6"/>
              </a:defRPr>
            </a:lvl1pPr>
          </a:lstStyle>
          <a:p>
            <a:pPr/>
            <a:r>
              <a:t>とにかく新宿駅から1駅です</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196" name="IMG_3040.jpeg" descr="IMG_3040.jpeg"/>
          <p:cNvPicPr>
            <a:picLocks noChangeAspect="1"/>
          </p:cNvPicPr>
          <p:nvPr/>
        </p:nvPicPr>
        <p:blipFill>
          <a:blip r:embed="rId3">
            <a:extLst/>
          </a:blip>
          <a:stretch>
            <a:fillRect/>
          </a:stretch>
        </p:blipFill>
        <p:spPr>
          <a:xfrm>
            <a:off x="227541" y="1914662"/>
            <a:ext cx="7341638" cy="5506230"/>
          </a:xfrm>
          <a:prstGeom prst="rect">
            <a:avLst/>
          </a:prstGeom>
          <a:ln w="12700">
            <a:miter lim="400000"/>
          </a:ln>
        </p:spPr>
      </p:pic>
      <p:sp>
        <p:nvSpPr>
          <p:cNvPr id="197" name="席数…"/>
          <p:cNvSpPr txBox="1"/>
          <p:nvPr/>
        </p:nvSpPr>
        <p:spPr>
          <a:xfrm>
            <a:off x="7677023" y="1864252"/>
            <a:ext cx="5220475" cy="56070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300">
                <a:solidFill>
                  <a:srgbClr val="000000"/>
                </a:solidFill>
                <a:latin typeface="冬青黑体简体中文 W3"/>
                <a:ea typeface="冬青黑体简体中文 W3"/>
                <a:cs typeface="冬青黑体简体中文 W3"/>
                <a:sym typeface="冬青黑体简体中文 W3"/>
              </a:defRPr>
            </a:pPr>
            <a:r>
              <a:t>席数</a:t>
            </a:r>
          </a:p>
          <a:p>
            <a:pPr algn="l">
              <a:defRPr sz="4300">
                <a:solidFill>
                  <a:srgbClr val="000000"/>
                </a:solidFill>
                <a:latin typeface="冬青黑体简体中文 W3"/>
                <a:ea typeface="冬青黑体简体中文 W3"/>
                <a:cs typeface="冬青黑体简体中文 W3"/>
                <a:sym typeface="冬青黑体简体中文 W3"/>
              </a:defRPr>
            </a:pPr>
            <a:r>
              <a:t>テーブル：22~24人</a:t>
            </a:r>
          </a:p>
          <a:p>
            <a:pPr algn="l">
              <a:defRPr sz="4300">
                <a:solidFill>
                  <a:srgbClr val="000000"/>
                </a:solidFill>
                <a:latin typeface="冬青黑体简体中文 W3"/>
                <a:ea typeface="冬青黑体简体中文 W3"/>
                <a:cs typeface="冬青黑体简体中文 W3"/>
                <a:sym typeface="冬青黑体简体中文 W3"/>
              </a:defRPr>
            </a:pPr>
            <a:r>
              <a:t>お座敷：6~8人</a:t>
            </a:r>
          </a:p>
          <a:p>
            <a:pPr algn="l">
              <a:defRPr sz="4300">
                <a:solidFill>
                  <a:srgbClr val="000000"/>
                </a:solidFill>
                <a:latin typeface="冬青黑体简体中文 W3"/>
                <a:ea typeface="冬青黑体简体中文 W3"/>
                <a:cs typeface="冬青黑体简体中文 W3"/>
                <a:sym typeface="冬青黑体简体中文 W3"/>
              </a:defRPr>
            </a:pPr>
            <a:r>
              <a:t>カウンター：5人</a:t>
            </a:r>
          </a:p>
          <a:p>
            <a:pPr algn="l">
              <a:defRPr sz="4300">
                <a:solidFill>
                  <a:srgbClr val="000000"/>
                </a:solidFill>
                <a:latin typeface="冬青黑体简体中文 W3"/>
                <a:ea typeface="冬青黑体简体中文 W3"/>
                <a:cs typeface="冬青黑体简体中文 W3"/>
                <a:sym typeface="冬青黑体简体中文 W3"/>
              </a:defRPr>
            </a:pPr>
            <a:r>
              <a:t>計：37席</a:t>
            </a:r>
          </a:p>
          <a:p>
            <a:pPr algn="l">
              <a:defRPr sz="4300">
                <a:solidFill>
                  <a:srgbClr val="000000"/>
                </a:solidFill>
                <a:latin typeface="冬青黑体简体中文 W3"/>
                <a:ea typeface="冬青黑体简体中文 W3"/>
                <a:cs typeface="冬青黑体简体中文 W3"/>
                <a:sym typeface="冬青黑体简体中文 W3"/>
              </a:defRPr>
            </a:pPr>
          </a:p>
          <a:p>
            <a:pPr algn="l">
              <a:defRPr sz="4300">
                <a:solidFill>
                  <a:srgbClr val="000000"/>
                </a:solidFill>
                <a:latin typeface="冬青黑体简体中文 W3"/>
                <a:ea typeface="冬青黑体简体中文 W3"/>
                <a:cs typeface="冬青黑体简体中文 W3"/>
                <a:sym typeface="冬青黑体简体中文 W3"/>
              </a:defRPr>
            </a:pPr>
            <a:r>
              <a:t>立食：40~45人</a:t>
            </a:r>
          </a:p>
        </p:txBody>
      </p:sp>
      <p:sp>
        <p:nvSpPr>
          <p:cNvPr id="198" name="コース予約の人数変動のキャンセル料は…"/>
          <p:cNvSpPr txBox="1"/>
          <p:nvPr/>
        </p:nvSpPr>
        <p:spPr>
          <a:xfrm>
            <a:off x="1473795" y="7819476"/>
            <a:ext cx="10057210" cy="1968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1283108">
              <a:lnSpc>
                <a:spcPct val="80000"/>
              </a:lnSpc>
              <a:defRPr spc="-88" sz="4440">
                <a:solidFill>
                  <a:srgbClr val="000000"/>
                </a:solidFill>
                <a:latin typeface="+mn-lt"/>
                <a:ea typeface="+mn-ea"/>
                <a:cs typeface="+mn-cs"/>
                <a:sym typeface="ヒラギノ角ゴ ProN W6"/>
              </a:defRPr>
            </a:pPr>
            <a:r>
              <a:t>コース予約の人数変動のキャンセル料は</a:t>
            </a:r>
          </a:p>
          <a:p>
            <a:pPr algn="l" defTabSz="1283108">
              <a:lnSpc>
                <a:spcPct val="80000"/>
              </a:lnSpc>
              <a:defRPr spc="-88" sz="4440">
                <a:solidFill>
                  <a:srgbClr val="000000"/>
                </a:solidFill>
                <a:latin typeface="+mn-lt"/>
                <a:ea typeface="+mn-ea"/>
                <a:cs typeface="+mn-cs"/>
                <a:sym typeface="ヒラギノ角ゴ ProN W6"/>
              </a:defRPr>
            </a:pPr>
            <a:r>
              <a:t>極力取らないように頑張ります💦</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201" name="IMG_4098.jpeg" descr="IMG_4098.jpe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415067340_905787051172343_6038701775415001233_n.jpg" descr="415067340_905787051172343_6038701775415001233_n.jpg"/>
          <p:cNvPicPr>
            <a:picLocks noChangeAspect="1"/>
          </p:cNvPicPr>
          <p:nvPr/>
        </p:nvPicPr>
        <p:blipFill>
          <a:blip r:embed="rId2">
            <a:extLst/>
          </a:blip>
          <a:stretch>
            <a:fillRect/>
          </a:stretch>
        </p:blipFill>
        <p:spPr>
          <a:xfrm>
            <a:off x="0" y="7469985"/>
            <a:ext cx="13004800" cy="2280205"/>
          </a:xfrm>
          <a:prstGeom prst="rect">
            <a:avLst/>
          </a:prstGeom>
          <a:ln w="12700">
            <a:miter lim="400000"/>
          </a:ln>
        </p:spPr>
      </p:pic>
      <p:pic>
        <p:nvPicPr>
          <p:cNvPr id="204" name="IMG_4099.jpeg" descr="IMG_4099.jpe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