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23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39435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19438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03477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87676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26591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60786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26214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84884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36155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85792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4456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54715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30637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58939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1643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22297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8662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3/30/2021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40888289"/>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 id="2147483750" r:id="rId17"/>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AD64C1-31E8-417E-B702-6A9958B24C88}"/>
              </a:ext>
            </a:extLst>
          </p:cNvPr>
          <p:cNvSpPr>
            <a:spLocks noGrp="1"/>
          </p:cNvSpPr>
          <p:nvPr>
            <p:ph type="title"/>
          </p:nvPr>
        </p:nvSpPr>
        <p:spPr>
          <a:xfrm>
            <a:off x="913773" y="427324"/>
            <a:ext cx="10674167" cy="2249374"/>
          </a:xfrm>
        </p:spPr>
        <p:txBody>
          <a:bodyPr>
            <a:normAutofit fontScale="90000"/>
          </a:bodyPr>
          <a:lstStyle/>
          <a:p>
            <a:r>
              <a:rPr kumimoji="1" lang="ja-JP" altLang="en-US" sz="3600" b="1" dirty="0"/>
              <a:t>「</a:t>
            </a:r>
            <a:r>
              <a:rPr kumimoji="1" lang="ja-JP" altLang="en-US" sz="4900" b="1" dirty="0"/>
              <a:t>本物の野菜</a:t>
            </a:r>
            <a:r>
              <a:rPr kumimoji="1" lang="ja-JP" altLang="en-US" sz="3600" b="1" dirty="0"/>
              <a:t>なら、</a:t>
            </a:r>
            <a:r>
              <a:rPr kumimoji="1" lang="ja-JP" altLang="en-US" sz="4900" b="1" dirty="0"/>
              <a:t>この</a:t>
            </a:r>
            <a:r>
              <a:rPr kumimoji="1" lang="ja-JP" altLang="en-US" sz="4900" b="1" dirty="0">
                <a:solidFill>
                  <a:srgbClr val="FFC000"/>
                </a:solidFill>
              </a:rPr>
              <a:t>野菜</a:t>
            </a:r>
            <a:r>
              <a:rPr kumimoji="1" lang="ja-JP" altLang="en-US" sz="4900" b="1" dirty="0"/>
              <a:t>！</a:t>
            </a:r>
            <a:r>
              <a:rPr kumimoji="1" lang="ja-JP" altLang="en-US" sz="3600" b="1" dirty="0"/>
              <a:t>」</a:t>
            </a:r>
            <a:br>
              <a:rPr kumimoji="1" lang="ja-JP" altLang="en-US" sz="3600" dirty="0"/>
            </a:br>
            <a:br>
              <a:rPr kumimoji="1" lang="en-US" altLang="ja-JP" sz="2700" dirty="0"/>
            </a:br>
            <a:r>
              <a:rPr kumimoji="1" lang="ja-JP" altLang="en-US" sz="2700" b="1" dirty="0">
                <a:solidFill>
                  <a:srgbClr val="FFC000"/>
                </a:solidFill>
              </a:rPr>
              <a:t>カテゴリー：香川の絶品ぶどう農園（ぶどう＆野菜）</a:t>
            </a:r>
            <a:br>
              <a:rPr kumimoji="1" lang="ja-JP" altLang="en-US" sz="2700" b="1" dirty="0">
                <a:solidFill>
                  <a:srgbClr val="FFC000"/>
                </a:solidFill>
              </a:rPr>
            </a:br>
            <a:r>
              <a:rPr kumimoji="1" lang="ja-JP" altLang="en-US" sz="2700" b="1" dirty="0">
                <a:solidFill>
                  <a:srgbClr val="FFC000"/>
                </a:solidFill>
              </a:rPr>
              <a:t>　白井　悠貴さま　</a:t>
            </a:r>
            <a:br>
              <a:rPr kumimoji="1" lang="ja-JP" altLang="en-US" sz="2700" dirty="0"/>
            </a:br>
            <a:endParaRPr kumimoji="1" lang="ja-JP" altLang="en-US" sz="2700" dirty="0"/>
          </a:p>
        </p:txBody>
      </p:sp>
      <p:sp>
        <p:nvSpPr>
          <p:cNvPr id="3" name="コンテンツ プレースホルダー 2">
            <a:extLst>
              <a:ext uri="{FF2B5EF4-FFF2-40B4-BE49-F238E27FC236}">
                <a16:creationId xmlns:a16="http://schemas.microsoft.com/office/drawing/2014/main" id="{835806D0-BB66-43B9-8199-7763A4581B6F}"/>
              </a:ext>
            </a:extLst>
          </p:cNvPr>
          <p:cNvSpPr>
            <a:spLocks noGrp="1"/>
          </p:cNvSpPr>
          <p:nvPr>
            <p:ph sz="quarter" idx="13"/>
          </p:nvPr>
        </p:nvSpPr>
        <p:spPr>
          <a:xfrm>
            <a:off x="913773" y="1953491"/>
            <a:ext cx="10364451" cy="4285993"/>
          </a:xfrm>
        </p:spPr>
        <p:txBody>
          <a:bodyPr>
            <a:noAutofit/>
          </a:bodyPr>
          <a:lstStyle/>
          <a:p>
            <a:pPr marL="0" indent="0">
              <a:buNone/>
            </a:pPr>
            <a:endParaRPr kumimoji="1" lang="ja-JP" altLang="en-US" sz="1600" dirty="0"/>
          </a:p>
          <a:p>
            <a:pPr marL="0" indent="0">
              <a:buNone/>
            </a:pPr>
            <a:r>
              <a:rPr kumimoji="1" lang="ja-JP" altLang="en-US" sz="2000" dirty="0"/>
              <a:t>私は特別野菜食材にはこだわっていないので普段スーパーで買えるような野菜しか食べていません。逆に言うと高価な食材をわざわざ買おうとはおもっていませんでした。</a:t>
            </a:r>
            <a:endParaRPr kumimoji="1" lang="en-US" altLang="ja-JP" sz="2000" dirty="0"/>
          </a:p>
          <a:p>
            <a:pPr marL="0" indent="0">
              <a:buNone/>
            </a:pPr>
            <a:r>
              <a:rPr kumimoji="1" lang="ja-JP" altLang="en-US" sz="2000" dirty="0"/>
              <a:t>ところが</a:t>
            </a:r>
            <a:r>
              <a:rPr kumimoji="1" lang="ja-JP" altLang="en-US" sz="2000" b="1" u="sng" dirty="0"/>
              <a:t>白井さんの</a:t>
            </a:r>
            <a:r>
              <a:rPr kumimoji="1" lang="ja-JP" altLang="en-US" sz="2400" b="1" u="sng" dirty="0"/>
              <a:t>ほうれん草やブロッコリー</a:t>
            </a:r>
            <a:r>
              <a:rPr kumimoji="1" lang="ja-JP" altLang="en-US" sz="2000" dirty="0"/>
              <a:t>をメンバー応援と思って取り寄せましたところ、その考えが覆されました。味が新鮮で濃厚なのです。普段たべているものも十分美味しいのですが、これは別物でした。</a:t>
            </a:r>
            <a:r>
              <a:rPr kumimoji="1" lang="ja-JP" altLang="en-US" sz="2000" b="1" dirty="0"/>
              <a:t>私はブロッコリー</a:t>
            </a:r>
            <a:r>
              <a:rPr lang="ja-JP" altLang="en-US" sz="2000" b="1" dirty="0"/>
              <a:t>を</a:t>
            </a:r>
            <a:r>
              <a:rPr kumimoji="1" lang="ja-JP" altLang="en-US" sz="2400" b="1" dirty="0"/>
              <a:t>茹でた時の匂いが</a:t>
            </a:r>
            <a:r>
              <a:rPr lang="ja-JP" altLang="en-US" sz="2400" b="1" dirty="0"/>
              <a:t>　</a:t>
            </a:r>
            <a:r>
              <a:rPr kumimoji="1" lang="ja-JP" altLang="en-US" sz="2400" b="1" dirty="0"/>
              <a:t>苦手</a:t>
            </a:r>
            <a:r>
              <a:rPr kumimoji="1" lang="ja-JP" altLang="en-US" sz="2000" b="1" dirty="0"/>
              <a:t>なのですが、</a:t>
            </a:r>
            <a:r>
              <a:rPr kumimoji="1" lang="ja-JP" altLang="en-US" sz="2400" b="1" u="sng" dirty="0"/>
              <a:t>白井さんのブロッコリーはあの独特な匂いがほとんどしないのです（驚）！</a:t>
            </a:r>
            <a:r>
              <a:rPr kumimoji="1" lang="ja-JP" altLang="en-US" sz="2000" dirty="0"/>
              <a:t>食べやすくて、素材の力を感じました。</a:t>
            </a:r>
          </a:p>
          <a:p>
            <a:pPr marL="0" indent="0">
              <a:buNone/>
            </a:pPr>
            <a:r>
              <a:rPr kumimoji="1" lang="ja-JP" altLang="en-US" sz="2000" b="1" u="sng" dirty="0"/>
              <a:t>野菜嫌いなお子さんがいる家庭の方、こだわりの食材を使いたい飲食店の方々にもおススメ</a:t>
            </a:r>
            <a:r>
              <a:rPr kumimoji="1" lang="ja-JP" altLang="en-US" sz="2000" dirty="0"/>
              <a:t>の野菜です。違いを感じます。これからも旬の野菜、もちろんブドウも楽しみです！</a:t>
            </a:r>
          </a:p>
          <a:p>
            <a:pPr marL="0" indent="0">
              <a:buNone/>
            </a:pPr>
            <a:endParaRPr kumimoji="1" lang="en-US" altLang="ja-JP" dirty="0"/>
          </a:p>
          <a:p>
            <a:pPr marL="0" indent="0">
              <a:buNone/>
            </a:pPr>
            <a:r>
              <a:rPr kumimoji="1" lang="ja-JP" altLang="en-US" b="1" dirty="0"/>
              <a:t>魂のパンツをぬぐコーチング</a:t>
            </a:r>
          </a:p>
          <a:p>
            <a:pPr marL="0" indent="0">
              <a:buNone/>
            </a:pPr>
            <a:r>
              <a:rPr kumimoji="1" lang="ja-JP" altLang="en-US" b="1" dirty="0"/>
              <a:t>リアルキャップス　山原　船長</a:t>
            </a:r>
          </a:p>
        </p:txBody>
      </p:sp>
      <p:pic>
        <p:nvPicPr>
          <p:cNvPr id="5" name="図 4" descr="抽象, 挿絵 が含まれている画像&#10;&#10;自動的に生成された説明">
            <a:extLst>
              <a:ext uri="{FF2B5EF4-FFF2-40B4-BE49-F238E27FC236}">
                <a16:creationId xmlns:a16="http://schemas.microsoft.com/office/drawing/2014/main" id="{B0CD57FB-F63F-4394-816D-B5DF439078FF}"/>
              </a:ext>
            </a:extLst>
          </p:cNvPr>
          <p:cNvPicPr>
            <a:picLocks noChangeAspect="1"/>
          </p:cNvPicPr>
          <p:nvPr/>
        </p:nvPicPr>
        <p:blipFill>
          <a:blip r:embed="rId2"/>
          <a:stretch>
            <a:fillRect/>
          </a:stretch>
        </p:blipFill>
        <p:spPr>
          <a:xfrm>
            <a:off x="4481961" y="6199145"/>
            <a:ext cx="2810789" cy="463062"/>
          </a:xfrm>
          <a:prstGeom prst="rect">
            <a:avLst/>
          </a:prstGeom>
        </p:spPr>
      </p:pic>
    </p:spTree>
    <p:extLst>
      <p:ext uri="{BB962C8B-B14F-4D97-AF65-F5344CB8AC3E}">
        <p14:creationId xmlns:p14="http://schemas.microsoft.com/office/powerpoint/2010/main" val="2285577579"/>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TotalTime>
  <Words>206</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Trebuchet MS</vt:lpstr>
      <vt:lpstr>Wingdings 3</vt:lpstr>
      <vt:lpstr>ファセット</vt:lpstr>
      <vt:lpstr>「本物の野菜なら、この野菜！」  カテゴリー：香川の絶品ぶどう農園（ぶどう＆野菜） 　白井　悠貴さま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山原 船長</dc:creator>
  <cp:lastModifiedBy>山原 船長</cp:lastModifiedBy>
  <cp:revision>15</cp:revision>
  <dcterms:created xsi:type="dcterms:W3CDTF">2021-02-23T14:30:47Z</dcterms:created>
  <dcterms:modified xsi:type="dcterms:W3CDTF">2021-03-30T07:24:43Z</dcterms:modified>
</cp:coreProperties>
</file>