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 id="2147484150" r:id="rId2"/>
  </p:sldMasterIdLst>
  <p:sldIdLst>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7"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3467160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2183380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2755158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18686180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1055001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363032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2290200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6572084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26106037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4138679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3602032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24282754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801680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32427906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445706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42870384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821435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26888224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9337889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724168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368070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1187702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87768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847523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2256935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4147717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F45529-BDA7-4BC4-897B-81B9ED9E9C47}" type="datetimeFigureOut">
              <a:rPr kumimoji="1" lang="ja-JP" altLang="en-US" smtClean="0"/>
              <a:t>2022/2/28</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3153491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2536053322"/>
      </p:ext>
    </p:extLst>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AF45529-BDA7-4BC4-897B-81B9ED9E9C47}" type="datetimeFigureOut">
              <a:rPr kumimoji="1" lang="ja-JP" altLang="en-US" smtClean="0"/>
              <a:t>2022/2/28</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709614618"/>
      </p:ext>
    </p:extLst>
  </p:cSld>
  <p:clrMap bg1="lt1" tx1="dk1" bg2="lt2" tx2="dk2" accent1="accent1" accent2="accent2" accent3="accent3" accent4="accent4" accent5="accent5" accent6="accent6" hlink="hlink" folHlink="folHlink"/>
  <p:sldLayoutIdLst>
    <p:sldLayoutId id="2147484151" r:id="rId1"/>
    <p:sldLayoutId id="2147484152" r:id="rId2"/>
    <p:sldLayoutId id="2147484153" r:id="rId3"/>
    <p:sldLayoutId id="2147484154" r:id="rId4"/>
    <p:sldLayoutId id="2147484155" r:id="rId5"/>
    <p:sldLayoutId id="2147484156" r:id="rId6"/>
    <p:sldLayoutId id="2147484157" r:id="rId7"/>
    <p:sldLayoutId id="2147484158" r:id="rId8"/>
    <p:sldLayoutId id="2147484159" r:id="rId9"/>
    <p:sldLayoutId id="2147484160" r:id="rId10"/>
    <p:sldLayoutId id="2147484161" r:id="rId11"/>
    <p:sldLayoutId id="2147484162" r:id="rId12"/>
    <p:sldLayoutId id="2147484163" r:id="rId13"/>
    <p:sldLayoutId id="2147484164" r:id="rId14"/>
    <p:sldLayoutId id="2147484165" r:id="rId15"/>
    <p:sldLayoutId id="2147484166"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8208AA-EC51-476A-A43D-EE8D6EA5DE1C}"/>
              </a:ext>
            </a:extLst>
          </p:cNvPr>
          <p:cNvSpPr>
            <a:spLocks noGrp="1"/>
          </p:cNvSpPr>
          <p:nvPr>
            <p:ph type="ctrTitle"/>
          </p:nvPr>
        </p:nvSpPr>
        <p:spPr>
          <a:xfrm>
            <a:off x="1819563" y="496210"/>
            <a:ext cx="8430570" cy="386203"/>
          </a:xfrm>
        </p:spPr>
        <p:txBody>
          <a:bodyPr>
            <a:normAutofit fontScale="90000"/>
          </a:bodyPr>
          <a:lstStyle/>
          <a:p>
            <a:r>
              <a:rPr lang="ja-JP" altLang="en-US" sz="4400" b="1" dirty="0">
                <a:solidFill>
                  <a:schemeClr val="tx1"/>
                </a:solidFill>
                <a:latin typeface="メイリオ" panose="020B0604030504040204" pitchFamily="50" charset="-128"/>
                <a:ea typeface="メイリオ" panose="020B0604030504040204" pitchFamily="50" charset="-128"/>
              </a:rPr>
              <a:t>食べる人を笑顔にするぶどう農園</a:t>
            </a:r>
            <a:endParaRPr kumimoji="1" lang="ja-JP" altLang="en-US" sz="4400" b="1" dirty="0">
              <a:solidFill>
                <a:schemeClr val="tx1"/>
              </a:solidFill>
              <a:latin typeface="メイリオ" panose="020B0604030504040204" pitchFamily="50" charset="-128"/>
              <a:ea typeface="メイリオ" panose="020B0604030504040204" pitchFamily="50" charset="-128"/>
            </a:endParaRPr>
          </a:p>
        </p:txBody>
      </p:sp>
      <p:sp>
        <p:nvSpPr>
          <p:cNvPr id="3" name="字幕 2">
            <a:extLst>
              <a:ext uri="{FF2B5EF4-FFF2-40B4-BE49-F238E27FC236}">
                <a16:creationId xmlns:a16="http://schemas.microsoft.com/office/drawing/2014/main" id="{1DF676C4-EF66-48CC-9DE6-6A571A68B1CD}"/>
              </a:ext>
            </a:extLst>
          </p:cNvPr>
          <p:cNvSpPr>
            <a:spLocks noGrp="1"/>
          </p:cNvSpPr>
          <p:nvPr>
            <p:ph type="subTitle" idx="1"/>
          </p:nvPr>
        </p:nvSpPr>
        <p:spPr>
          <a:xfrm>
            <a:off x="5528734" y="5784801"/>
            <a:ext cx="6391925" cy="884115"/>
          </a:xfrm>
        </p:spPr>
        <p:txBody>
          <a:bodyPr>
            <a:noAutofit/>
          </a:bodyPr>
          <a:lstStyle/>
          <a:p>
            <a:pPr algn="r">
              <a:lnSpc>
                <a:spcPct val="100000"/>
              </a:lnSpc>
            </a:pPr>
            <a:r>
              <a:rPr kumimoji="1" lang="en-US" altLang="ja-JP" sz="2000" b="1" dirty="0">
                <a:solidFill>
                  <a:schemeClr val="tx1"/>
                </a:solidFill>
                <a:latin typeface="メイリオ" panose="020B0604030504040204" pitchFamily="50" charset="-128"/>
                <a:ea typeface="メイリオ" panose="020B0604030504040204" pitchFamily="50" charset="-128"/>
              </a:rPr>
              <a:t>2</a:t>
            </a:r>
            <a:r>
              <a:rPr kumimoji="1" lang="ja-JP" altLang="en-US" sz="2000" b="1" dirty="0">
                <a:solidFill>
                  <a:schemeClr val="tx1"/>
                </a:solidFill>
                <a:latin typeface="メイリオ" panose="020B0604030504040204" pitchFamily="50" charset="-128"/>
                <a:ea typeface="メイリオ" panose="020B0604030504040204" pitchFamily="50" charset="-128"/>
              </a:rPr>
              <a:t>代目社長の夢を実現する事業計画プランナー</a:t>
            </a:r>
            <a:endParaRPr kumimoji="1" lang="en-US" altLang="ja-JP" sz="2000" b="1" dirty="0">
              <a:solidFill>
                <a:schemeClr val="tx1"/>
              </a:solidFill>
              <a:latin typeface="メイリオ" panose="020B0604030504040204" pitchFamily="50" charset="-128"/>
              <a:ea typeface="メイリオ" panose="020B0604030504040204" pitchFamily="50" charset="-128"/>
            </a:endParaRPr>
          </a:p>
          <a:p>
            <a:pPr algn="r">
              <a:lnSpc>
                <a:spcPct val="100000"/>
              </a:lnSpc>
            </a:pPr>
            <a:r>
              <a:rPr lang="ja-JP" altLang="en-US" sz="2000" b="1" dirty="0">
                <a:solidFill>
                  <a:schemeClr val="tx1"/>
                </a:solidFill>
                <a:latin typeface="メイリオ" panose="020B0604030504040204" pitchFamily="50" charset="-128"/>
                <a:ea typeface="メイリオ" panose="020B0604030504040204" pitchFamily="50" charset="-128"/>
              </a:rPr>
              <a:t>小林一将</a:t>
            </a:r>
            <a:endParaRPr kumimoji="1" lang="ja-JP" altLang="en-US" sz="2000" b="1" dirty="0">
              <a:solidFill>
                <a:schemeClr val="tx1"/>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7233E421-9AB6-4C43-AB62-902EC97BC661}"/>
              </a:ext>
            </a:extLst>
          </p:cNvPr>
          <p:cNvSpPr txBox="1"/>
          <p:nvPr/>
        </p:nvSpPr>
        <p:spPr>
          <a:xfrm>
            <a:off x="239030" y="1477144"/>
            <a:ext cx="11591637" cy="4154984"/>
          </a:xfrm>
          <a:prstGeom prst="rect">
            <a:avLst/>
          </a:prstGeom>
          <a:noFill/>
        </p:spPr>
        <p:txBody>
          <a:bodyPr wrap="square" rtlCol="0">
            <a:spAutoFit/>
          </a:bodyPr>
          <a:lstStyle/>
          <a:p>
            <a:r>
              <a:rPr kumimoji="1" lang="ja-JP" altLang="en-US" sz="2200" dirty="0"/>
              <a:t>　</a:t>
            </a:r>
            <a:r>
              <a:rPr kumimoji="1" lang="ja-JP" altLang="en-US" sz="2200" dirty="0">
                <a:latin typeface="メイリオ" panose="020B0604030504040204" pitchFamily="50" charset="-128"/>
                <a:ea typeface="メイリオ" panose="020B0604030504040204" pitchFamily="50" charset="-128"/>
              </a:rPr>
              <a:t>我が家は果物が大好きで、シーズンごとに旬の果物を食べる習慣がありました。今年の夏は白井さんの農園のぶどうが食べたいと思い、注文をさせていただきました。</a:t>
            </a:r>
            <a:endParaRPr kumimoji="1" lang="en-US" altLang="ja-JP" sz="2200" dirty="0">
              <a:latin typeface="メイリオ" panose="020B0604030504040204" pitchFamily="50" charset="-128"/>
              <a:ea typeface="メイリオ" panose="020B0604030504040204" pitchFamily="50" charset="-128"/>
            </a:endParaRPr>
          </a:p>
          <a:p>
            <a:r>
              <a:rPr kumimoji="1" lang="ja-JP" altLang="en-US" sz="2200" dirty="0">
                <a:latin typeface="メイリオ" panose="020B0604030504040204" pitchFamily="50" charset="-128"/>
                <a:ea typeface="メイリオ" panose="020B0604030504040204" pitchFamily="50" charset="-128"/>
              </a:rPr>
              <a:t>　白井の実ファームの白い葡萄では、ブラックビート、藤稔、ピオーネ、シャインマスカットと４品種の葡萄を時期をずらして配送してくれる心遣いと、品種ごとの特徴の違いがわかるよう食べ比べができるように工夫がされていました。</a:t>
            </a:r>
            <a:endParaRPr kumimoji="1" lang="en-US" altLang="ja-JP" sz="2200" dirty="0">
              <a:latin typeface="メイリオ" panose="020B0604030504040204" pitchFamily="50" charset="-128"/>
              <a:ea typeface="メイリオ" panose="020B0604030504040204" pitchFamily="50" charset="-128"/>
            </a:endParaRPr>
          </a:p>
          <a:p>
            <a:r>
              <a:rPr kumimoji="1" lang="ja-JP" altLang="en-US" sz="2200" dirty="0">
                <a:latin typeface="メイリオ" panose="020B0604030504040204" pitchFamily="50" charset="-128"/>
                <a:ea typeface="メイリオ" panose="020B0604030504040204" pitchFamily="50" charset="-128"/>
              </a:rPr>
              <a:t>葡萄のおいしさはもちろんのこと、届くまでの楽しみまで味わえて、わが子は次のブドウが届くのを心待ちにして、とても楽しそうに待っていました。</a:t>
            </a:r>
            <a:endParaRPr kumimoji="1" lang="en-US" altLang="ja-JP" sz="2200" dirty="0">
              <a:latin typeface="メイリオ" panose="020B0604030504040204" pitchFamily="50" charset="-128"/>
              <a:ea typeface="メイリオ" panose="020B0604030504040204" pitchFamily="50" charset="-128"/>
            </a:endParaRPr>
          </a:p>
          <a:p>
            <a:r>
              <a:rPr kumimoji="1" lang="ja-JP" altLang="en-US" sz="2200" dirty="0">
                <a:latin typeface="メイリオ" panose="020B0604030504040204" pitchFamily="50" charset="-128"/>
                <a:ea typeface="メイリオ" panose="020B0604030504040204" pitchFamily="50" charset="-128"/>
              </a:rPr>
              <a:t>　とても素晴らしい体験ができたので、この体験を他の方にも知ってもらいたいと親戚や知人にも紹介したところ、コロナ禍でぶどう狩りに行けなかったご夫婦にもとても喜んでいただけました。</a:t>
            </a:r>
            <a:endParaRPr kumimoji="1" lang="en-US" altLang="ja-JP" sz="2200" dirty="0">
              <a:latin typeface="メイリオ" panose="020B0604030504040204" pitchFamily="50" charset="-128"/>
              <a:ea typeface="メイリオ" panose="020B0604030504040204" pitchFamily="50" charset="-128"/>
            </a:endParaRPr>
          </a:p>
          <a:p>
            <a:r>
              <a:rPr kumimoji="1" lang="ja-JP" altLang="en-US" sz="2200" dirty="0">
                <a:latin typeface="メイリオ" panose="020B0604030504040204" pitchFamily="50" charset="-128"/>
                <a:ea typeface="メイリオ" panose="020B0604030504040204" pitchFamily="50" charset="-128"/>
              </a:rPr>
              <a:t>　私は食べ物を通じて食べる人を笑顔にする魔法を持った、香川の絶品ぶどう農園の白井悠貴さんを推薦したいと思います。</a:t>
            </a:r>
          </a:p>
        </p:txBody>
      </p:sp>
      <p:sp>
        <p:nvSpPr>
          <p:cNvPr id="6" name="字幕 2">
            <a:extLst>
              <a:ext uri="{FF2B5EF4-FFF2-40B4-BE49-F238E27FC236}">
                <a16:creationId xmlns:a16="http://schemas.microsoft.com/office/drawing/2014/main" id="{86836688-B05C-4CD4-B7A1-EE5042AEFFDF}"/>
              </a:ext>
            </a:extLst>
          </p:cNvPr>
          <p:cNvSpPr txBox="1">
            <a:spLocks/>
          </p:cNvSpPr>
          <p:nvPr/>
        </p:nvSpPr>
        <p:spPr>
          <a:xfrm>
            <a:off x="3558950" y="882413"/>
            <a:ext cx="8430571" cy="488810"/>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kumimoji="1"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9pPr>
          </a:lstStyle>
          <a:p>
            <a:pPr algn="r"/>
            <a:r>
              <a:rPr lang="ja-JP" altLang="en-US" dirty="0">
                <a:solidFill>
                  <a:schemeClr val="tx1"/>
                </a:solidFill>
              </a:rPr>
              <a:t>　</a:t>
            </a:r>
            <a:r>
              <a:rPr lang="ja-JP" altLang="en-US" sz="2400" b="1" dirty="0">
                <a:solidFill>
                  <a:schemeClr val="tx1"/>
                </a:solidFill>
                <a:latin typeface="メイリオ" panose="020B0604030504040204" pitchFamily="50" charset="-128"/>
                <a:ea typeface="メイリオ" panose="020B0604030504040204" pitchFamily="50" charset="-128"/>
              </a:rPr>
              <a:t>香川の絶品ぶどう農園（ぶどう＆野菜）　白井　悠貴　様</a:t>
            </a:r>
            <a:endParaRPr lang="en-US" altLang="ja-JP" sz="2400" b="1"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51602401"/>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TM02892315[[fn=ウィスプ]]</Template>
  <TotalTime>197</TotalTime>
  <Words>237</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vt:i4>
      </vt:variant>
    </vt:vector>
  </HeadingPairs>
  <TitlesOfParts>
    <vt:vector size="10" baseType="lpstr">
      <vt:lpstr>メイリオ</vt:lpstr>
      <vt:lpstr>Arial</vt:lpstr>
      <vt:lpstr>Calibri</vt:lpstr>
      <vt:lpstr>Calibri Light</vt:lpstr>
      <vt:lpstr>Trebuchet MS</vt:lpstr>
      <vt:lpstr>Wingdings 2</vt:lpstr>
      <vt:lpstr>Wingdings 3</vt:lpstr>
      <vt:lpstr>HDOfficeLightV0</vt:lpstr>
      <vt:lpstr>ファセット</vt:lpstr>
      <vt:lpstr>食べる人を笑顔にするぶどう農園</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自分の身体に合ったスーツ選び</dc:title>
  <dc:creator>一将 小林</dc:creator>
  <cp:lastModifiedBy>一将 小林</cp:lastModifiedBy>
  <cp:revision>8</cp:revision>
  <cp:lastPrinted>2021-08-22T15:46:46Z</cp:lastPrinted>
  <dcterms:created xsi:type="dcterms:W3CDTF">2021-08-22T14:54:27Z</dcterms:created>
  <dcterms:modified xsi:type="dcterms:W3CDTF">2022-02-28T13:44:06Z</dcterms:modified>
</cp:coreProperties>
</file>