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sldIdLst>
    <p:sldId id="256" r:id="rId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80" d="100"/>
          <a:sy n="80" d="100"/>
        </p:scale>
        <p:origin x="129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dirty="0"/>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0D4E46AA-1EC0-4433-9956-E798E94A6FB7}" type="datetimeFigureOut">
              <a:rPr lang="en-US" smtClean="0"/>
              <a:t>3/14/22</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773050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0D4E46AA-1EC0-4433-9956-E798E94A6FB7}" type="datetimeFigureOut">
              <a:rPr lang="en-US" smtClean="0"/>
              <a:t>3/14/22</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813823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D4E46AA-1EC0-4433-9956-E798E94A6FB7}" type="datetimeFigureOut">
              <a:rPr lang="en-US" smtClean="0"/>
              <a:t>3/14/22</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2645895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0D4E46AA-1EC0-4433-9956-E798E94A6FB7}" type="datetimeFigureOut">
              <a:rPr lang="en-US" smtClean="0"/>
              <a:t>3/14/22</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3970625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0D4E46AA-1EC0-4433-9956-E798E94A6FB7}" type="datetimeFigureOut">
              <a:rPr lang="en-US" smtClean="0"/>
              <a:t>3/14/22</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854753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0D4E46AA-1EC0-4433-9956-E798E94A6FB7}" type="datetimeFigureOut">
              <a:rPr lang="en-US" smtClean="0"/>
              <a:t>3/14/22</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3519404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0D4E46AA-1EC0-4433-9956-E798E94A6FB7}" type="datetimeFigureOut">
              <a:rPr lang="en-US" smtClean="0"/>
              <a:t>3/14/22</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296908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0D4E46AA-1EC0-4433-9956-E798E94A6FB7}" type="datetimeFigureOut">
              <a:rPr lang="en-US" smtClean="0"/>
              <a:t>3/14/22</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80528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D4E46AA-1EC0-4433-9956-E798E94A6FB7}" type="datetimeFigureOut">
              <a:rPr lang="en-US" smtClean="0"/>
              <a:t>3/14/22</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931437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0D4E46AA-1EC0-4433-9956-E798E94A6FB7}" type="datetimeFigureOut">
              <a:rPr lang="en-US" smtClean="0"/>
              <a:t>3/14/22</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3837465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0D4E46AA-1EC0-4433-9956-E798E94A6FB7}" type="datetimeFigureOut">
              <a:rPr lang="en-US" smtClean="0"/>
              <a:t>3/14/22</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606428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0"/>
            <a:ext cx="10363200" cy="1314443"/>
          </a:xfrm>
          <a:prstGeom prst="rect">
            <a:avLst/>
          </a:prstGeom>
        </p:spPr>
        <p:txBody>
          <a:bodyPr lIns="109728" tIns="109728" rIns="109728" bIns="91440" anchor="t"/>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853369"/>
            <a:ext cx="10363200" cy="3088460"/>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lIns="109728" tIns="109728" rIns="109728" bIns="91440" anchor="ctr"/>
          <a:lstStyle>
            <a:lvl1pPr algn="l">
              <a:defRPr sz="1050" b="0" cap="none" spc="100" baseline="0">
                <a:solidFill>
                  <a:schemeClr val="tx1"/>
                </a:solidFill>
              </a:defRPr>
            </a:lvl1pPr>
          </a:lstStyle>
          <a:p>
            <a:fld id="{0D4E46AA-1EC0-4433-9956-E798E94A6FB7}" type="datetimeFigureOut">
              <a:rPr lang="en-US" smtClean="0"/>
              <a:pPr/>
              <a:t>3/14/22</a:t>
            </a:fld>
            <a:endParaRPr lang="en-US" dirty="0"/>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lIns="109728" tIns="109728" rIns="109728" bIns="91440" anchor="ctr"/>
          <a:lstStyle>
            <a:lvl1pPr algn="r">
              <a:defRPr sz="1050" b="0" cap="none" spc="1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lIns="109728" tIns="109728" rIns="109728" bIns="91440" anchor="ctr"/>
          <a:lstStyle>
            <a:lvl1pPr algn="r">
              <a:defRPr sz="1050" b="0" cap="none" spc="100" baseline="0">
                <a:solidFill>
                  <a:schemeClr val="tx1"/>
                </a:solidFill>
              </a:defRPr>
            </a:lvl1pPr>
          </a:lstStyle>
          <a:p>
            <a:fld id="{70C38C08-47C7-4847-B0BE-B9D8DEEB3D1B}" type="slidenum">
              <a:rPr lang="en-US" smtClean="0"/>
              <a:pPr/>
              <a:t>‹#›</a:t>
            </a:fld>
            <a:endParaRPr lang="en-US" dirty="0"/>
          </a:p>
        </p:txBody>
      </p:sp>
    </p:spTree>
    <p:extLst>
      <p:ext uri="{BB962C8B-B14F-4D97-AF65-F5344CB8AC3E}">
        <p14:creationId xmlns:p14="http://schemas.microsoft.com/office/powerpoint/2010/main" val="402433589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120000"/>
        </a:lnSpc>
        <a:spcBef>
          <a:spcPct val="0"/>
        </a:spcBef>
        <a:buNone/>
        <a:defRPr sz="4000" kern="1200" spc="13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spc="100">
          <a:solidFill>
            <a:schemeClr val="tx1"/>
          </a:solidFill>
          <a:latin typeface="+mn-lt"/>
          <a:ea typeface="+mn-ea"/>
          <a:cs typeface="+mn-cs"/>
        </a:defRPr>
      </a:lvl1pPr>
      <a:lvl2pPr marL="274320" indent="0" algn="l" defTabSz="914400" rtl="0" eaLnBrk="1" latinLnBrk="0" hangingPunct="1">
        <a:lnSpc>
          <a:spcPct val="120000"/>
        </a:lnSpc>
        <a:spcBef>
          <a:spcPts val="500"/>
        </a:spcBef>
        <a:buSzPct val="87000"/>
        <a:buFontTx/>
        <a:buNone/>
        <a:defRPr sz="1800" kern="1200" spc="100">
          <a:solidFill>
            <a:schemeClr val="tx1"/>
          </a:solidFill>
          <a:latin typeface="+mn-lt"/>
          <a:ea typeface="+mn-ea"/>
          <a:cs typeface="+mn-cs"/>
        </a:defRPr>
      </a:lvl2pPr>
      <a:lvl3pPr marL="548640" indent="-228600" algn="l" defTabSz="914400" rtl="0" eaLnBrk="1" latinLnBrk="0" hangingPunct="1">
        <a:lnSpc>
          <a:spcPct val="120000"/>
        </a:lnSpc>
        <a:spcBef>
          <a:spcPts val="500"/>
        </a:spcBef>
        <a:buSzPct val="87000"/>
        <a:buFont typeface="Arial" panose="020B0604020202020204" pitchFamily="34" charset="0"/>
        <a:buChar char="•"/>
        <a:defRPr sz="1600" kern="1200" spc="100">
          <a:solidFill>
            <a:schemeClr val="tx1"/>
          </a:solidFill>
          <a:latin typeface="+mn-lt"/>
          <a:ea typeface="+mn-ea"/>
          <a:cs typeface="+mn-cs"/>
        </a:defRPr>
      </a:lvl3pPr>
      <a:lvl4pPr marL="594360" indent="0" algn="l" defTabSz="914400" rtl="0" eaLnBrk="1" latinLnBrk="0" hangingPunct="1">
        <a:lnSpc>
          <a:spcPct val="120000"/>
        </a:lnSpc>
        <a:spcBef>
          <a:spcPts val="500"/>
        </a:spcBef>
        <a:buSzPct val="87000"/>
        <a:buFontTx/>
        <a:buNone/>
        <a:defRPr sz="1400" kern="1200" spc="100">
          <a:solidFill>
            <a:schemeClr val="tx1"/>
          </a:solidFill>
          <a:latin typeface="+mn-lt"/>
          <a:ea typeface="+mn-ea"/>
          <a:cs typeface="+mn-cs"/>
        </a:defRPr>
      </a:lvl4pPr>
      <a:lvl5pPr marL="822960" indent="-228600" algn="l" defTabSz="914400" rtl="0" eaLnBrk="1" latinLnBrk="0" hangingPunct="1">
        <a:lnSpc>
          <a:spcPct val="120000"/>
        </a:lnSpc>
        <a:spcBef>
          <a:spcPts val="500"/>
        </a:spcBef>
        <a:buSzPct val="87000"/>
        <a:buFont typeface="Arial" panose="020B0604020202020204" pitchFamily="34" charset="0"/>
        <a:buChar char="•"/>
        <a:defRPr sz="1400" kern="1200" spc="1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CED01B4-40F2-4CAE-8062-1D4CE8454C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15786"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2" name="図 11">
            <a:extLst>
              <a:ext uri="{FF2B5EF4-FFF2-40B4-BE49-F238E27FC236}">
                <a16:creationId xmlns:a16="http://schemas.microsoft.com/office/drawing/2014/main" id="{4B04FEE8-CBBF-EF44-B931-8F3A369EB31A}"/>
              </a:ext>
            </a:extLst>
          </p:cNvPr>
          <p:cNvPicPr>
            <a:picLocks noChangeAspect="1"/>
          </p:cNvPicPr>
          <p:nvPr/>
        </p:nvPicPr>
        <p:blipFill>
          <a:blip r:embed="rId2"/>
          <a:stretch>
            <a:fillRect/>
          </a:stretch>
        </p:blipFill>
        <p:spPr>
          <a:xfrm>
            <a:off x="8966295" y="490510"/>
            <a:ext cx="1416956" cy="2122783"/>
          </a:xfrm>
          <a:prstGeom prst="rect">
            <a:avLst/>
          </a:prstGeom>
        </p:spPr>
      </p:pic>
      <p:pic>
        <p:nvPicPr>
          <p:cNvPr id="10" name="図 9">
            <a:extLst>
              <a:ext uri="{FF2B5EF4-FFF2-40B4-BE49-F238E27FC236}">
                <a16:creationId xmlns:a16="http://schemas.microsoft.com/office/drawing/2014/main" id="{CCBD299A-29A8-0E43-82EC-645508A0189B}"/>
              </a:ext>
            </a:extLst>
          </p:cNvPr>
          <p:cNvPicPr>
            <a:picLocks noChangeAspect="1"/>
          </p:cNvPicPr>
          <p:nvPr/>
        </p:nvPicPr>
        <p:blipFill>
          <a:blip r:embed="rId3"/>
          <a:stretch>
            <a:fillRect/>
          </a:stretch>
        </p:blipFill>
        <p:spPr>
          <a:xfrm>
            <a:off x="10595695" y="490511"/>
            <a:ext cx="1416956" cy="2122783"/>
          </a:xfrm>
          <a:prstGeom prst="rect">
            <a:avLst/>
          </a:prstGeom>
        </p:spPr>
      </p:pic>
      <p:pic>
        <p:nvPicPr>
          <p:cNvPr id="11" name="図 10">
            <a:extLst>
              <a:ext uri="{FF2B5EF4-FFF2-40B4-BE49-F238E27FC236}">
                <a16:creationId xmlns:a16="http://schemas.microsoft.com/office/drawing/2014/main" id="{DC75E757-459C-EE40-AEFE-A2D6F9969F76}"/>
              </a:ext>
            </a:extLst>
          </p:cNvPr>
          <p:cNvPicPr>
            <a:picLocks noChangeAspect="1"/>
          </p:cNvPicPr>
          <p:nvPr/>
        </p:nvPicPr>
        <p:blipFill rotWithShape="1">
          <a:blip r:embed="rId4"/>
          <a:srcRect l="5445"/>
          <a:stretch/>
        </p:blipFill>
        <p:spPr>
          <a:xfrm>
            <a:off x="8294648" y="2744203"/>
            <a:ext cx="3718003" cy="2624664"/>
          </a:xfrm>
          <a:prstGeom prst="rect">
            <a:avLst/>
          </a:prstGeom>
        </p:spPr>
      </p:pic>
      <p:sp>
        <p:nvSpPr>
          <p:cNvPr id="8" name="テキスト ボックス 7">
            <a:extLst>
              <a:ext uri="{FF2B5EF4-FFF2-40B4-BE49-F238E27FC236}">
                <a16:creationId xmlns:a16="http://schemas.microsoft.com/office/drawing/2014/main" id="{5B84010C-FF42-4B0D-9F39-F659BA6E90EA}"/>
              </a:ext>
            </a:extLst>
          </p:cNvPr>
          <p:cNvSpPr txBox="1"/>
          <p:nvPr/>
        </p:nvSpPr>
        <p:spPr>
          <a:xfrm>
            <a:off x="292661" y="288759"/>
            <a:ext cx="8690918" cy="6438332"/>
          </a:xfrm>
          <a:prstGeom prst="rect">
            <a:avLst/>
          </a:prstGeom>
          <a:solidFill>
            <a:schemeClr val="bg1"/>
          </a:solidFill>
        </p:spPr>
        <p:txBody>
          <a:bodyPr vert="horz" lIns="91440" tIns="45720" rIns="91440" bIns="45720" rtlCol="0" anchor="ctr">
            <a:noAutofit/>
          </a:bodyPr>
          <a:lstStyle/>
          <a:p>
            <a:pPr algn="l">
              <a:lnSpc>
                <a:spcPct val="90000"/>
              </a:lnSpc>
              <a:spcBef>
                <a:spcPct val="0"/>
              </a:spcBef>
              <a:spcAft>
                <a:spcPts val="600"/>
              </a:spcAft>
            </a:pPr>
            <a:r>
              <a:rPr lang="ja-JP" altLang="en-US" sz="2800">
                <a:solidFill>
                  <a:schemeClr val="tx1">
                    <a:lumMod val="65000"/>
                    <a:lumOff val="35000"/>
                  </a:schemeClr>
                </a:solidFill>
                <a:latin typeface="+mn-ea"/>
                <a:cs typeface="+mj-cs"/>
              </a:rPr>
              <a:t>＜推薦の言葉＞</a:t>
            </a:r>
            <a:endParaRPr lang="en-US" altLang="ja-JP" sz="2800" dirty="0">
              <a:solidFill>
                <a:schemeClr val="tx1">
                  <a:lumMod val="65000"/>
                  <a:lumOff val="35000"/>
                </a:schemeClr>
              </a:solidFill>
              <a:latin typeface="+mn-ea"/>
              <a:cs typeface="+mj-cs"/>
            </a:endParaRPr>
          </a:p>
          <a:p>
            <a:pPr algn="l">
              <a:lnSpc>
                <a:spcPct val="90000"/>
              </a:lnSpc>
              <a:spcBef>
                <a:spcPct val="0"/>
              </a:spcBef>
              <a:spcAft>
                <a:spcPts val="600"/>
              </a:spcAft>
            </a:pPr>
            <a:r>
              <a:rPr lang="ja-JP" altLang="en-US" sz="2000">
                <a:solidFill>
                  <a:schemeClr val="tx1">
                    <a:lumMod val="65000"/>
                    <a:lumOff val="35000"/>
                  </a:schemeClr>
                </a:solidFill>
                <a:latin typeface="+mn-ea"/>
                <a:cs typeface="+mj-cs"/>
              </a:rPr>
              <a:t>私は</a:t>
            </a:r>
            <a:r>
              <a:rPr lang="ja-JP" altLang="en-US" sz="2400" b="1">
                <a:solidFill>
                  <a:schemeClr val="accent4"/>
                </a:solidFill>
                <a:latin typeface="+mn-ea"/>
                <a:cs typeface="+mj-cs"/>
              </a:rPr>
              <a:t>女性記念ヌード撮影の幸野朱里さん</a:t>
            </a:r>
            <a:r>
              <a:rPr lang="ja-JP" altLang="en-US" sz="2000">
                <a:solidFill>
                  <a:schemeClr val="tx1">
                    <a:lumMod val="65000"/>
                    <a:lumOff val="35000"/>
                  </a:schemeClr>
                </a:solidFill>
                <a:latin typeface="+mn-ea"/>
                <a:cs typeface="+mj-cs"/>
              </a:rPr>
              <a:t>を推薦いたします。</a:t>
            </a:r>
            <a:endParaRPr lang="en-US" altLang="ja-JP" sz="2000" dirty="0">
              <a:solidFill>
                <a:schemeClr val="tx1">
                  <a:lumMod val="65000"/>
                  <a:lumOff val="35000"/>
                </a:schemeClr>
              </a:solidFill>
              <a:latin typeface="+mn-ea"/>
              <a:cs typeface="+mj-cs"/>
            </a:endParaRPr>
          </a:p>
          <a:p>
            <a:pPr algn="l">
              <a:lnSpc>
                <a:spcPct val="90000"/>
              </a:lnSpc>
              <a:spcBef>
                <a:spcPct val="0"/>
              </a:spcBef>
              <a:spcAft>
                <a:spcPts val="600"/>
              </a:spcAft>
            </a:pPr>
            <a:endParaRPr lang="en-US" altLang="ja-JP" sz="1050" dirty="0">
              <a:solidFill>
                <a:schemeClr val="tx1">
                  <a:lumMod val="65000"/>
                  <a:lumOff val="35000"/>
                </a:schemeClr>
              </a:solidFill>
              <a:latin typeface="+mn-ea"/>
              <a:cs typeface="+mj-cs"/>
            </a:endParaRPr>
          </a:p>
          <a:p>
            <a:pPr algn="l">
              <a:lnSpc>
                <a:spcPct val="90000"/>
              </a:lnSpc>
              <a:spcBef>
                <a:spcPct val="0"/>
              </a:spcBef>
              <a:spcAft>
                <a:spcPts val="600"/>
              </a:spcAft>
            </a:pPr>
            <a:r>
              <a:rPr lang="ja-JP" altLang="en-US" sz="2000">
                <a:solidFill>
                  <a:schemeClr val="tx1">
                    <a:lumMod val="65000"/>
                    <a:lumOff val="35000"/>
                  </a:schemeClr>
                </a:solidFill>
                <a:latin typeface="+mn-ea"/>
                <a:cs typeface="+mj-cs"/>
              </a:rPr>
              <a:t>私が</a:t>
            </a:r>
            <a:r>
              <a:rPr lang="en-US" altLang="ja-JP" sz="2000" dirty="0">
                <a:solidFill>
                  <a:schemeClr val="tx1">
                    <a:lumMod val="65000"/>
                    <a:lumOff val="35000"/>
                  </a:schemeClr>
                </a:solidFill>
                <a:latin typeface="+mn-ea"/>
                <a:cs typeface="+mj-cs"/>
              </a:rPr>
              <a:t>LAPIS</a:t>
            </a:r>
            <a:r>
              <a:rPr lang="ja-JP" altLang="en-US" sz="2000">
                <a:solidFill>
                  <a:schemeClr val="tx1">
                    <a:lumMod val="65000"/>
                    <a:lumOff val="35000"/>
                  </a:schemeClr>
                </a:solidFill>
                <a:latin typeface="+mn-ea"/>
                <a:cs typeface="+mj-cs"/>
              </a:rPr>
              <a:t>に入会してから、メンバーがウィークリープレゼンの</a:t>
            </a:r>
            <a:endParaRPr lang="en-US" altLang="ja-JP" sz="2000" dirty="0">
              <a:solidFill>
                <a:schemeClr val="tx1">
                  <a:lumMod val="65000"/>
                  <a:lumOff val="35000"/>
                </a:schemeClr>
              </a:solidFill>
              <a:latin typeface="+mn-ea"/>
              <a:cs typeface="+mj-cs"/>
            </a:endParaRPr>
          </a:p>
          <a:p>
            <a:pPr algn="l">
              <a:lnSpc>
                <a:spcPct val="90000"/>
              </a:lnSpc>
              <a:spcBef>
                <a:spcPct val="0"/>
              </a:spcBef>
              <a:spcAft>
                <a:spcPts val="600"/>
              </a:spcAft>
            </a:pPr>
            <a:r>
              <a:rPr lang="ja-JP" altLang="en-US" sz="2000">
                <a:solidFill>
                  <a:schemeClr val="tx1">
                    <a:lumMod val="65000"/>
                    <a:lumOff val="35000"/>
                  </a:schemeClr>
                </a:solidFill>
                <a:latin typeface="+mn-ea"/>
                <a:cs typeface="+mj-cs"/>
              </a:rPr>
              <a:t>スライドや</a:t>
            </a:r>
            <a:r>
              <a:rPr lang="en-US" altLang="ja-JP" sz="2000" dirty="0">
                <a:solidFill>
                  <a:schemeClr val="tx1">
                    <a:lumMod val="65000"/>
                    <a:lumOff val="35000"/>
                  </a:schemeClr>
                </a:solidFill>
                <a:latin typeface="+mn-ea"/>
                <a:cs typeface="+mj-cs"/>
              </a:rPr>
              <a:t>SNS</a:t>
            </a:r>
            <a:r>
              <a:rPr lang="ja-JP" altLang="en-US" sz="2000">
                <a:solidFill>
                  <a:schemeClr val="tx1">
                    <a:lumMod val="65000"/>
                    <a:lumOff val="35000"/>
                  </a:schemeClr>
                </a:solidFill>
                <a:latin typeface="+mn-ea"/>
                <a:cs typeface="+mj-cs"/>
              </a:rPr>
              <a:t>で写真を更新する際に「良い感じ！！」って思う事が頻繁</a:t>
            </a:r>
            <a:endParaRPr lang="en-US" altLang="ja-JP" sz="2000" dirty="0">
              <a:solidFill>
                <a:schemeClr val="tx1">
                  <a:lumMod val="65000"/>
                  <a:lumOff val="35000"/>
                </a:schemeClr>
              </a:solidFill>
              <a:latin typeface="+mn-ea"/>
              <a:cs typeface="+mj-cs"/>
            </a:endParaRPr>
          </a:p>
          <a:p>
            <a:pPr algn="l">
              <a:lnSpc>
                <a:spcPct val="90000"/>
              </a:lnSpc>
              <a:spcBef>
                <a:spcPct val="0"/>
              </a:spcBef>
              <a:spcAft>
                <a:spcPts val="600"/>
              </a:spcAft>
            </a:pPr>
            <a:r>
              <a:rPr lang="ja-JP" altLang="en-US" sz="2000">
                <a:solidFill>
                  <a:schemeClr val="tx1">
                    <a:lumMod val="65000"/>
                    <a:lumOff val="35000"/>
                  </a:schemeClr>
                </a:solidFill>
                <a:latin typeface="+mn-ea"/>
                <a:cs typeface="+mj-cs"/>
              </a:rPr>
              <a:t>にありましたがそれはいつも幸野さんに撮影してもらった方達でした。</a:t>
            </a:r>
            <a:endParaRPr lang="en-US" altLang="ja-JP" sz="2000" dirty="0">
              <a:solidFill>
                <a:schemeClr val="tx1">
                  <a:lumMod val="65000"/>
                  <a:lumOff val="35000"/>
                </a:schemeClr>
              </a:solidFill>
              <a:latin typeface="+mn-ea"/>
              <a:cs typeface="+mj-cs"/>
            </a:endParaRPr>
          </a:p>
          <a:p>
            <a:pPr algn="l">
              <a:lnSpc>
                <a:spcPct val="90000"/>
              </a:lnSpc>
              <a:spcBef>
                <a:spcPct val="0"/>
              </a:spcBef>
              <a:spcAft>
                <a:spcPts val="600"/>
              </a:spcAft>
            </a:pPr>
            <a:endParaRPr lang="en-US" altLang="ja-JP" sz="1050" dirty="0">
              <a:solidFill>
                <a:schemeClr val="tx1">
                  <a:lumMod val="65000"/>
                  <a:lumOff val="35000"/>
                </a:schemeClr>
              </a:solidFill>
              <a:latin typeface="+mn-ea"/>
              <a:cs typeface="+mj-cs"/>
            </a:endParaRPr>
          </a:p>
          <a:p>
            <a:pPr algn="l">
              <a:lnSpc>
                <a:spcPct val="90000"/>
              </a:lnSpc>
              <a:spcBef>
                <a:spcPct val="0"/>
              </a:spcBef>
              <a:spcAft>
                <a:spcPts val="600"/>
              </a:spcAft>
            </a:pPr>
            <a:r>
              <a:rPr lang="ja-JP" altLang="en-US" sz="2000">
                <a:solidFill>
                  <a:schemeClr val="tx1">
                    <a:lumMod val="65000"/>
                    <a:lumOff val="35000"/>
                  </a:schemeClr>
                </a:solidFill>
                <a:latin typeface="+mn-ea"/>
                <a:cs typeface="+mj-cs"/>
              </a:rPr>
              <a:t>機会があれば自分もどこかで撮ってもらいたいと思っている中で、</a:t>
            </a:r>
            <a:endParaRPr lang="en-US" altLang="ja-JP" sz="2000" dirty="0">
              <a:solidFill>
                <a:schemeClr val="tx1">
                  <a:lumMod val="65000"/>
                  <a:lumOff val="35000"/>
                </a:schemeClr>
              </a:solidFill>
              <a:latin typeface="+mn-ea"/>
              <a:cs typeface="+mj-cs"/>
            </a:endParaRPr>
          </a:p>
          <a:p>
            <a:pPr algn="l">
              <a:lnSpc>
                <a:spcPct val="90000"/>
              </a:lnSpc>
              <a:spcBef>
                <a:spcPct val="0"/>
              </a:spcBef>
              <a:spcAft>
                <a:spcPts val="600"/>
              </a:spcAft>
            </a:pPr>
            <a:r>
              <a:rPr lang="ja-JP" altLang="en-US" sz="2000">
                <a:solidFill>
                  <a:schemeClr val="tx1">
                    <a:lumMod val="65000"/>
                    <a:lumOff val="35000"/>
                  </a:schemeClr>
                </a:solidFill>
                <a:latin typeface="+mn-ea"/>
                <a:cs typeface="+mj-cs"/>
              </a:rPr>
              <a:t>先日やっと撮影をしてもらう事ができました。</a:t>
            </a:r>
            <a:endParaRPr lang="en-US" altLang="ja-JP" sz="2000" dirty="0">
              <a:solidFill>
                <a:schemeClr val="tx1">
                  <a:lumMod val="65000"/>
                  <a:lumOff val="35000"/>
                </a:schemeClr>
              </a:solidFill>
              <a:latin typeface="+mn-ea"/>
              <a:cs typeface="+mj-cs"/>
            </a:endParaRPr>
          </a:p>
          <a:p>
            <a:pPr algn="l">
              <a:lnSpc>
                <a:spcPct val="90000"/>
              </a:lnSpc>
              <a:spcBef>
                <a:spcPct val="0"/>
              </a:spcBef>
              <a:spcAft>
                <a:spcPts val="600"/>
              </a:spcAft>
            </a:pPr>
            <a:r>
              <a:rPr lang="ja-JP" altLang="en-US" sz="2000">
                <a:solidFill>
                  <a:schemeClr val="tx1">
                    <a:lumMod val="65000"/>
                    <a:lumOff val="35000"/>
                  </a:schemeClr>
                </a:solidFill>
                <a:latin typeface="+mn-ea"/>
                <a:cs typeface="+mj-cs"/>
              </a:rPr>
              <a:t>まず、事前のインタビューや要望のヒアリングが丁寧。</a:t>
            </a:r>
            <a:endParaRPr lang="en-US" altLang="ja-JP" sz="2000" dirty="0">
              <a:solidFill>
                <a:schemeClr val="tx1">
                  <a:lumMod val="65000"/>
                  <a:lumOff val="35000"/>
                </a:schemeClr>
              </a:solidFill>
              <a:latin typeface="+mn-ea"/>
              <a:cs typeface="+mj-cs"/>
            </a:endParaRPr>
          </a:p>
          <a:p>
            <a:pPr algn="l">
              <a:lnSpc>
                <a:spcPct val="90000"/>
              </a:lnSpc>
              <a:spcBef>
                <a:spcPct val="0"/>
              </a:spcBef>
              <a:spcAft>
                <a:spcPts val="600"/>
              </a:spcAft>
            </a:pPr>
            <a:r>
              <a:rPr lang="ja-JP" altLang="en-US" sz="2000">
                <a:solidFill>
                  <a:schemeClr val="tx1">
                    <a:lumMod val="65000"/>
                    <a:lumOff val="35000"/>
                  </a:schemeClr>
                </a:solidFill>
                <a:latin typeface="+mn-ea"/>
                <a:cs typeface="+mj-cs"/>
              </a:rPr>
              <a:t>当日は会話の中から表情や魅力を引き出すための質問や会話の随所に</a:t>
            </a:r>
            <a:endParaRPr lang="en-US" altLang="ja-JP" sz="2000" dirty="0">
              <a:solidFill>
                <a:schemeClr val="tx1">
                  <a:lumMod val="65000"/>
                  <a:lumOff val="35000"/>
                </a:schemeClr>
              </a:solidFill>
              <a:latin typeface="+mn-ea"/>
              <a:cs typeface="+mj-cs"/>
            </a:endParaRPr>
          </a:p>
          <a:p>
            <a:pPr algn="l">
              <a:lnSpc>
                <a:spcPct val="90000"/>
              </a:lnSpc>
              <a:spcBef>
                <a:spcPct val="0"/>
              </a:spcBef>
              <a:spcAft>
                <a:spcPts val="600"/>
              </a:spcAft>
            </a:pPr>
            <a:r>
              <a:rPr lang="ja-JP" altLang="en-US" sz="2000">
                <a:solidFill>
                  <a:schemeClr val="tx1">
                    <a:lumMod val="65000"/>
                    <a:lumOff val="35000"/>
                  </a:schemeClr>
                </a:solidFill>
                <a:latin typeface="+mn-ea"/>
                <a:cs typeface="+mj-cs"/>
              </a:rPr>
              <a:t>これまでの経験や工夫が詰まっていることを素人の私でも感じることが</a:t>
            </a:r>
            <a:endParaRPr lang="en-US" altLang="ja-JP" sz="2000" dirty="0">
              <a:solidFill>
                <a:schemeClr val="tx1">
                  <a:lumMod val="65000"/>
                  <a:lumOff val="35000"/>
                </a:schemeClr>
              </a:solidFill>
              <a:latin typeface="+mn-ea"/>
              <a:cs typeface="+mj-cs"/>
            </a:endParaRPr>
          </a:p>
          <a:p>
            <a:pPr algn="l">
              <a:lnSpc>
                <a:spcPct val="90000"/>
              </a:lnSpc>
              <a:spcBef>
                <a:spcPct val="0"/>
              </a:spcBef>
              <a:spcAft>
                <a:spcPts val="600"/>
              </a:spcAft>
            </a:pPr>
            <a:r>
              <a:rPr lang="ja-JP" altLang="en-US" sz="2000">
                <a:solidFill>
                  <a:schemeClr val="tx1">
                    <a:lumMod val="65000"/>
                    <a:lumOff val="35000"/>
                  </a:schemeClr>
                </a:solidFill>
                <a:latin typeface="+mn-ea"/>
                <a:cs typeface="+mj-cs"/>
              </a:rPr>
              <a:t>でき、その人の魅力を存分に引き出す達人！と感銘を受けました。</a:t>
            </a:r>
            <a:endParaRPr lang="en-US" altLang="ja-JP" sz="2000" dirty="0">
              <a:solidFill>
                <a:schemeClr val="tx1">
                  <a:lumMod val="65000"/>
                  <a:lumOff val="35000"/>
                </a:schemeClr>
              </a:solidFill>
              <a:latin typeface="+mn-ea"/>
              <a:cs typeface="+mj-cs"/>
            </a:endParaRPr>
          </a:p>
          <a:p>
            <a:pPr algn="l">
              <a:lnSpc>
                <a:spcPct val="90000"/>
              </a:lnSpc>
              <a:spcBef>
                <a:spcPct val="0"/>
              </a:spcBef>
              <a:spcAft>
                <a:spcPts val="600"/>
              </a:spcAft>
            </a:pPr>
            <a:r>
              <a:rPr lang="ja-JP" altLang="en-US" sz="2000">
                <a:solidFill>
                  <a:schemeClr val="tx1">
                    <a:lumMod val="65000"/>
                    <a:lumOff val="35000"/>
                  </a:schemeClr>
                </a:solidFill>
                <a:latin typeface="+mn-ea"/>
                <a:cs typeface="+mj-cs"/>
              </a:rPr>
              <a:t>写真の仕上がりもご覧の通り！</a:t>
            </a:r>
            <a:endParaRPr lang="en-US" altLang="ja-JP" sz="2000" dirty="0">
              <a:solidFill>
                <a:schemeClr val="tx1">
                  <a:lumMod val="65000"/>
                  <a:lumOff val="35000"/>
                </a:schemeClr>
              </a:solidFill>
              <a:latin typeface="+mn-ea"/>
              <a:cs typeface="+mj-cs"/>
            </a:endParaRPr>
          </a:p>
          <a:p>
            <a:pPr algn="l">
              <a:lnSpc>
                <a:spcPct val="90000"/>
              </a:lnSpc>
              <a:spcBef>
                <a:spcPct val="0"/>
              </a:spcBef>
              <a:spcAft>
                <a:spcPts val="600"/>
              </a:spcAft>
            </a:pPr>
            <a:r>
              <a:rPr lang="ja-JP" altLang="en-US" sz="2000">
                <a:solidFill>
                  <a:schemeClr val="tx1">
                    <a:lumMod val="65000"/>
                    <a:lumOff val="35000"/>
                  </a:schemeClr>
                </a:solidFill>
                <a:latin typeface="+mn-ea"/>
                <a:cs typeface="+mj-cs"/>
              </a:rPr>
              <a:t>見た瞬間、どこのイケてる歌舞伎俳優かと目を疑いましたよね</a:t>
            </a:r>
            <a:r>
              <a:rPr lang="en-US" altLang="ja-JP" sz="2000" dirty="0">
                <a:solidFill>
                  <a:schemeClr val="tx1">
                    <a:lumMod val="65000"/>
                    <a:lumOff val="35000"/>
                  </a:schemeClr>
                </a:solidFill>
                <a:latin typeface="+mn-ea"/>
                <a:cs typeface="+mj-cs"/>
              </a:rPr>
              <a:t>w</a:t>
            </a:r>
          </a:p>
          <a:p>
            <a:pPr algn="l">
              <a:lnSpc>
                <a:spcPct val="90000"/>
              </a:lnSpc>
              <a:spcBef>
                <a:spcPct val="0"/>
              </a:spcBef>
              <a:spcAft>
                <a:spcPts val="600"/>
              </a:spcAft>
            </a:pPr>
            <a:r>
              <a:rPr lang="ja-JP" altLang="en-US">
                <a:solidFill>
                  <a:schemeClr val="tx1">
                    <a:lumMod val="65000"/>
                    <a:lumOff val="35000"/>
                  </a:schemeClr>
                </a:solidFill>
                <a:latin typeface="+mn-ea"/>
                <a:cs typeface="+mj-cs"/>
              </a:rPr>
              <a:t>（前日メンバーと飲み過ぎて若干の二日酔いだったのはこの際ナイショ）</a:t>
            </a:r>
            <a:endParaRPr lang="en-US" altLang="ja-JP" dirty="0">
              <a:solidFill>
                <a:schemeClr val="tx1">
                  <a:lumMod val="65000"/>
                  <a:lumOff val="35000"/>
                </a:schemeClr>
              </a:solidFill>
              <a:latin typeface="+mn-ea"/>
              <a:cs typeface="+mj-cs"/>
            </a:endParaRPr>
          </a:p>
          <a:p>
            <a:pPr algn="l">
              <a:lnSpc>
                <a:spcPct val="90000"/>
              </a:lnSpc>
              <a:spcBef>
                <a:spcPct val="0"/>
              </a:spcBef>
              <a:spcAft>
                <a:spcPts val="600"/>
              </a:spcAft>
            </a:pPr>
            <a:endParaRPr lang="en-US" altLang="ja-JP" sz="1050" dirty="0">
              <a:solidFill>
                <a:schemeClr val="tx1">
                  <a:lumMod val="65000"/>
                  <a:lumOff val="35000"/>
                </a:schemeClr>
              </a:solidFill>
              <a:latin typeface="+mn-ea"/>
              <a:cs typeface="+mj-cs"/>
            </a:endParaRPr>
          </a:p>
          <a:p>
            <a:pPr algn="l">
              <a:lnSpc>
                <a:spcPct val="90000"/>
              </a:lnSpc>
              <a:spcBef>
                <a:spcPct val="0"/>
              </a:spcBef>
              <a:spcAft>
                <a:spcPts val="600"/>
              </a:spcAft>
            </a:pPr>
            <a:r>
              <a:rPr lang="ja-JP" altLang="en-US" sz="2000">
                <a:solidFill>
                  <a:schemeClr val="tx1">
                    <a:lumMod val="65000"/>
                    <a:lumOff val="35000"/>
                  </a:schemeClr>
                </a:solidFill>
                <a:latin typeface="+mn-ea"/>
                <a:cs typeface="+mj-cs"/>
              </a:rPr>
              <a:t>この写真を武器に世界を股にかけて羽ばたきます！</a:t>
            </a:r>
            <a:endParaRPr lang="en-US" altLang="ja-JP" sz="2000" dirty="0">
              <a:solidFill>
                <a:schemeClr val="tx1">
                  <a:lumMod val="65000"/>
                  <a:lumOff val="35000"/>
                </a:schemeClr>
              </a:solidFill>
              <a:latin typeface="+mn-ea"/>
              <a:cs typeface="+mj-cs"/>
            </a:endParaRPr>
          </a:p>
        </p:txBody>
      </p:sp>
      <p:sp>
        <p:nvSpPr>
          <p:cNvPr id="9" name="テキスト ボックス 8">
            <a:extLst>
              <a:ext uri="{FF2B5EF4-FFF2-40B4-BE49-F238E27FC236}">
                <a16:creationId xmlns:a16="http://schemas.microsoft.com/office/drawing/2014/main" id="{C6BAA292-153C-4143-9903-D0BDFE3FF807}"/>
              </a:ext>
            </a:extLst>
          </p:cNvPr>
          <p:cNvSpPr txBox="1"/>
          <p:nvPr/>
        </p:nvSpPr>
        <p:spPr>
          <a:xfrm>
            <a:off x="6096000" y="5657626"/>
            <a:ext cx="6096000" cy="994118"/>
          </a:xfrm>
          <a:prstGeom prst="rect">
            <a:avLst/>
          </a:prstGeom>
          <a:noFill/>
        </p:spPr>
        <p:txBody>
          <a:bodyPr wrap="square">
            <a:spAutoFit/>
          </a:bodyPr>
          <a:lstStyle/>
          <a:p>
            <a:pPr algn="r">
              <a:lnSpc>
                <a:spcPct val="90000"/>
              </a:lnSpc>
              <a:spcBef>
                <a:spcPct val="0"/>
              </a:spcBef>
              <a:spcAft>
                <a:spcPts val="600"/>
              </a:spcAft>
            </a:pPr>
            <a:r>
              <a:rPr lang="ja-JP" altLang="en-US" sz="1800" b="1">
                <a:solidFill>
                  <a:schemeClr val="accent6">
                    <a:lumMod val="75000"/>
                  </a:schemeClr>
                </a:solidFill>
                <a:latin typeface="+mn-ea"/>
                <a:cs typeface="+mj-cs"/>
              </a:rPr>
              <a:t>生命保険</a:t>
            </a:r>
            <a:r>
              <a:rPr lang="en-US" altLang="ja-JP" sz="1800" b="1" dirty="0">
                <a:solidFill>
                  <a:schemeClr val="accent6">
                    <a:lumMod val="75000"/>
                  </a:schemeClr>
                </a:solidFill>
                <a:latin typeface="+mn-ea"/>
                <a:cs typeface="+mj-cs"/>
              </a:rPr>
              <a:t>(</a:t>
            </a:r>
            <a:r>
              <a:rPr lang="ja-JP" altLang="en-US" sz="1800" b="1">
                <a:solidFill>
                  <a:schemeClr val="accent6">
                    <a:lumMod val="75000"/>
                  </a:schemeClr>
                </a:solidFill>
                <a:latin typeface="+mn-ea"/>
                <a:cs typeface="+mj-cs"/>
              </a:rPr>
              <a:t>エグゼクティブ経営者の右腕</a:t>
            </a:r>
            <a:r>
              <a:rPr lang="en-US" altLang="ja-JP" sz="1800" b="1" dirty="0">
                <a:solidFill>
                  <a:schemeClr val="accent6">
                    <a:lumMod val="75000"/>
                  </a:schemeClr>
                </a:solidFill>
                <a:latin typeface="+mn-ea"/>
                <a:cs typeface="+mj-cs"/>
              </a:rPr>
              <a:t>)</a:t>
            </a:r>
          </a:p>
          <a:p>
            <a:pPr algn="r">
              <a:lnSpc>
                <a:spcPct val="90000"/>
              </a:lnSpc>
              <a:spcBef>
                <a:spcPct val="0"/>
              </a:spcBef>
              <a:spcAft>
                <a:spcPts val="600"/>
              </a:spcAft>
            </a:pPr>
            <a:r>
              <a:rPr lang="ja-JP" altLang="en-US" sz="1800" b="1">
                <a:solidFill>
                  <a:schemeClr val="accent6">
                    <a:lumMod val="75000"/>
                  </a:schemeClr>
                </a:solidFill>
                <a:latin typeface="+mn-ea"/>
                <a:cs typeface="+mj-cs"/>
              </a:rPr>
              <a:t>プルデンシャル生命保険</a:t>
            </a:r>
            <a:r>
              <a:rPr lang="en-US" altLang="ja-JP" sz="1800" b="1" dirty="0">
                <a:solidFill>
                  <a:schemeClr val="accent6">
                    <a:lumMod val="75000"/>
                  </a:schemeClr>
                </a:solidFill>
                <a:latin typeface="+mn-ea"/>
                <a:cs typeface="+mj-cs"/>
              </a:rPr>
              <a:t>(</a:t>
            </a:r>
            <a:r>
              <a:rPr lang="ja-JP" altLang="en-US" sz="1800" b="1">
                <a:solidFill>
                  <a:schemeClr val="accent6">
                    <a:lumMod val="75000"/>
                  </a:schemeClr>
                </a:solidFill>
                <a:latin typeface="+mn-ea"/>
                <a:cs typeface="+mj-cs"/>
              </a:rPr>
              <a:t>株</a:t>
            </a:r>
            <a:r>
              <a:rPr lang="en-US" altLang="ja-JP" sz="1800" b="1" dirty="0">
                <a:solidFill>
                  <a:schemeClr val="accent6">
                    <a:lumMod val="75000"/>
                  </a:schemeClr>
                </a:solidFill>
                <a:latin typeface="+mn-ea"/>
                <a:cs typeface="+mj-cs"/>
              </a:rPr>
              <a:t>)</a:t>
            </a:r>
            <a:r>
              <a:rPr lang="ja-JP" altLang="en-US" sz="1800" b="1">
                <a:solidFill>
                  <a:schemeClr val="accent6">
                    <a:lumMod val="75000"/>
                  </a:schemeClr>
                </a:solidFill>
                <a:latin typeface="+mn-ea"/>
                <a:cs typeface="+mj-cs"/>
              </a:rPr>
              <a:t>　　</a:t>
            </a:r>
            <a:endParaRPr lang="en-US" altLang="ja-JP" sz="1800" b="1" dirty="0">
              <a:solidFill>
                <a:schemeClr val="accent6">
                  <a:lumMod val="75000"/>
                </a:schemeClr>
              </a:solidFill>
              <a:latin typeface="+mn-ea"/>
              <a:cs typeface="+mj-cs"/>
            </a:endParaRPr>
          </a:p>
          <a:p>
            <a:pPr algn="r">
              <a:lnSpc>
                <a:spcPct val="90000"/>
              </a:lnSpc>
              <a:spcBef>
                <a:spcPct val="0"/>
              </a:spcBef>
              <a:spcAft>
                <a:spcPts val="600"/>
              </a:spcAft>
            </a:pPr>
            <a:r>
              <a:rPr lang="ja-JP" altLang="en-US" sz="1800" b="1">
                <a:solidFill>
                  <a:schemeClr val="accent6">
                    <a:lumMod val="75000"/>
                  </a:schemeClr>
                </a:solidFill>
                <a:latin typeface="+mn-ea"/>
                <a:cs typeface="+mj-cs"/>
              </a:rPr>
              <a:t>小林　大剛</a:t>
            </a:r>
            <a:endParaRPr lang="en-US" altLang="ja-JP" sz="1800" b="1" dirty="0">
              <a:solidFill>
                <a:schemeClr val="accent6">
                  <a:lumMod val="75000"/>
                </a:schemeClr>
              </a:solidFill>
              <a:latin typeface="+mn-ea"/>
              <a:cs typeface="+mj-cs"/>
            </a:endParaRPr>
          </a:p>
        </p:txBody>
      </p:sp>
    </p:spTree>
    <p:extLst>
      <p:ext uri="{BB962C8B-B14F-4D97-AF65-F5344CB8AC3E}">
        <p14:creationId xmlns:p14="http://schemas.microsoft.com/office/powerpoint/2010/main" val="3031087550"/>
      </p:ext>
    </p:extLst>
  </p:cSld>
  <p:clrMapOvr>
    <a:masterClrMapping/>
  </p:clrMapOvr>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Yu Mincho Demibold"/>
        <a:ea typeface=""/>
        <a:cs typeface=""/>
      </a:majorFont>
      <a:minorFont>
        <a:latin typeface="Yu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42B0E7C6-1071-483F-A575-9AF7EE1B96AC}" vid="{E18014FF-B132-4F63-9D72-5B85E99D6417}"/>
    </a:ext>
  </a:extLst>
</a:theme>
</file>

<file path=docProps/app.xml><?xml version="1.0" encoding="utf-8"?>
<Properties xmlns="http://schemas.openxmlformats.org/officeDocument/2006/extended-properties" xmlns:vt="http://schemas.openxmlformats.org/officeDocument/2006/docPropsVTypes">
  <TotalTime>799</TotalTime>
  <Words>227</Words>
  <Application>Microsoft Macintosh PowerPoint</Application>
  <PresentationFormat>ワイド画面</PresentationFormat>
  <Paragraphs>21</Paragraphs>
  <Slides>1</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vt:i4>
      </vt:variant>
    </vt:vector>
  </HeadingPairs>
  <TitlesOfParts>
    <vt:vector size="5" baseType="lpstr">
      <vt:lpstr>Yu Gothic</vt:lpstr>
      <vt:lpstr>Yu Mincho Demibold</vt:lpstr>
      <vt:lpstr>Arial</vt:lpstr>
      <vt:lpstr>DashVTI</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小林 大剛</dc:creator>
  <cp:lastModifiedBy>小林 大剛</cp:lastModifiedBy>
  <cp:revision>6</cp:revision>
  <dcterms:created xsi:type="dcterms:W3CDTF">2021-08-24T13:34:02Z</dcterms:created>
  <dcterms:modified xsi:type="dcterms:W3CDTF">2022-03-14T10:48:56Z</dcterms:modified>
</cp:coreProperties>
</file>