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2" r:id="rId1"/>
    <p:sldMasterId id="2147483796" r:id="rId2"/>
    <p:sldMasterId id="2147483809" r:id="rId3"/>
    <p:sldMasterId id="2147483844" r:id="rId4"/>
    <p:sldMasterId id="2147483897" r:id="rId5"/>
  </p:sldMasterIdLst>
  <p:notesMasterIdLst>
    <p:notesMasterId r:id="rId7"/>
  </p:notesMasterIdLst>
  <p:sldIdLst>
    <p:sldId id="25616" r:id="rId6"/>
  </p:sldIdLst>
  <p:sldSz cx="12192000" cy="6858000"/>
  <p:notesSz cx="6858000" cy="99456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7" roundtripDataSignature="AMtx7miwD65gJr/T5U8OtQ4Xk2E29QPG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BD61967-7258-4CE6-B17B-EFB02BEF33BE}">
  <a:tblStyle styleId="{CBD61967-7258-4CE6-B17B-EFB02BEF33B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94" autoAdjust="0"/>
    <p:restoredTop sz="86371" autoAdjust="0"/>
  </p:normalViewPr>
  <p:slideViewPr>
    <p:cSldViewPr snapToGrid="0">
      <p:cViewPr varScale="1">
        <p:scale>
          <a:sx n="65" d="100"/>
          <a:sy n="65" d="100"/>
        </p:scale>
        <p:origin x="63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73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459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458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457" Type="http://customschemas.google.com/relationships/presentationmetadata" Target="metadata"/><Relationship Id="rId461" Type="http://schemas.openxmlformats.org/officeDocument/2006/relationships/tableStyles" Target="tableStyles.xml"/><Relationship Id="rId460" Type="http://schemas.openxmlformats.org/officeDocument/2006/relationships/theme" Target="theme/theme1.xml"/><Relationship Id="rId4" Type="http://schemas.openxmlformats.org/officeDocument/2006/relationships/slideMaster" Target="slideMasters/slideMaster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592" cy="499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842" y="0"/>
            <a:ext cx="2971592" cy="499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6114" y="4786512"/>
            <a:ext cx="5485773" cy="391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6523"/>
            <a:ext cx="2971592" cy="499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842" y="9446523"/>
            <a:ext cx="2971592" cy="499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0.png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9070-5776-406C-8382-D7F41968F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A7636-6A95-4962-8FC3-CD9A0988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373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7686-6B32-40F2-919E-6A8EB10D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C33F-B546-4CFD-8127-11D65F9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3DEC-61C0-4EB7-ADA5-282445E84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567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93BC-A4EE-4971-96B7-77BDA44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0CEB7-776C-49E4-9FB9-6F88017A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D677-6E29-4736-9C43-A3EADE65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655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94B2E8-69A9-4150-AD15-58F2F0AAD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6A5FD85-B94B-4693-A7F5-FC336E613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D474A9-DF0E-42B4-BB4E-B709656CF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27B649-2BC6-48C6-A6A7-72AE5415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893EF-9F53-4A4F-B59C-2647710D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694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0E3E36-A0E9-4D7C-AA63-4CA04E5FC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B195BE-9ED3-40B4-9DC3-9FFC3BB73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24D62C-4FCF-4BDE-9E4A-B5439CBD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9F2DD9-619B-4029-B13D-C5FAC72B2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E37651-0239-4942-A008-39B0C5313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956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7CF7B-77EE-4657-91E1-296FCD1D0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E321BA-3E6F-443E-85AD-D993C7533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940605-D0E4-4653-92CD-97C162CB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783065-0D41-4ADB-83DF-12AA5DB5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FC3C44-8E5C-4BFB-85BB-23F5130CF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73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BC7A5-B82C-441A-A1A2-5CD107BD8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3FA312-34D1-499C-B473-E03EF996EC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8831BD-1D80-484C-A4BA-F5DE527A5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01F83F2-5FFA-45E9-9E71-4B8E1C3C5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8D8FBF-1291-49BA-81D2-9AF3A65FD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B6BBAB-3760-4F73-AF1F-549388AEB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196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FA61FB-42AA-46CC-903F-5CD4BF98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CB6D34-7360-4B72-A4A3-990F8225D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444376-4A5E-43B4-9C85-68B7EC747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0562F36-B590-491F-AB1D-10F536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B467EC-FB41-4A6F-A5A1-F53061D58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2F5916F-946D-4BFC-9941-A8E9355A3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E6FEE8A-125B-4D3C-9389-5E682081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44DBADD-82FA-450D-9C9C-576BA05CD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652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79D2DF-4C81-4D6B-8451-89DB9126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85AE12C-0E7B-4DCF-88C2-5AEF717BC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1EA9C9-6046-4A0C-BA6C-2930F377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16E2DB-3EEA-4BF7-81C3-3C490B482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656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55CF909-F398-429A-BED6-C73AB79FD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2C40D14-D929-4939-8C07-234FA4C2E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F50171-F961-4094-B1F6-39C51D600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1690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E3FEE1-1D11-4A0A-8147-44912B799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BBD3F4-8F43-45AC-A228-8571B9B7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2383A2-CB5B-4F40-8515-71EBFC6E1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A88FFB-AE19-4967-83F0-3C73BFAD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52A368-BFA1-4384-8012-E6D5F832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D5F3F4-329C-4AE9-A4D9-51EAAEF5C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95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CB03896-1836-41B9-A806-B5F36E2D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4A6CE3-C6CD-4F12-A37E-7F5614E328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928" y="1062625"/>
            <a:ext cx="11169650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08199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3D0F0C-2ED8-4827-901C-B271AD86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D141C72-11B9-4040-B451-71DCE7279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8FF5A6-8895-46EA-8439-23DB745C9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5579B8-708D-449F-90EA-BFEF1711C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3960C5-394A-472D-ABFF-C3873EB2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890DDC-965F-4B0B-BDBF-F5FDD2AB0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31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BB1C47-B6F5-453E-B992-59206E353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873D1AD-F651-425B-9C66-9BDEE59AD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D6E983-26A6-4B58-86A9-49CC5A12B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C1AC9B-CB14-4023-8FD6-2226AC30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1E5998-5B1E-4572-AB53-E8A3D677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8704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323F9D1-CBEB-48AE-991D-30D87F1D4F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A854CA-FFEB-441C-A642-241A4C747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71D88B-91B8-4EBC-BDE0-32F1B26EC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8FAAB5-6997-400F-8BA6-69CA17AE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AB8E31-B4C2-4E75-B92F-7264A12F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713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022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9070-5776-406C-8382-D7F41968F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A7636-6A95-4962-8FC3-CD9A0988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47115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CB03896-1836-41B9-A806-B5F36E2D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4A6CE3-C6CD-4F12-A37E-7F5614E328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928" y="1062625"/>
            <a:ext cx="11169650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1341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3F0AD-3B13-4F44-A3E7-9E4FF959C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2796F8-C0C4-47AB-9E5E-220358CF2E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849" y="536713"/>
            <a:ext cx="4650263" cy="1182756"/>
          </a:xfrm>
        </p:spPr>
        <p:txBody>
          <a:bodyPr>
            <a:noAutofit/>
          </a:bodyPr>
          <a:lstStyle>
            <a:lvl1pPr marL="0" indent="0">
              <a:buNone/>
              <a:defRPr sz="3200" b="1" baseline="0"/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9778B11E-866D-314C-BBC2-98B616473B29}"/>
              </a:ext>
            </a:extLst>
          </p:cNvPr>
          <p:cNvSpPr/>
          <p:nvPr userDrawn="1"/>
        </p:nvSpPr>
        <p:spPr>
          <a:xfrm rot="5400000">
            <a:off x="5792058" y="546382"/>
            <a:ext cx="2124949" cy="2124949"/>
          </a:xfrm>
          <a:prstGeom prst="rtTriangle">
            <a:avLst/>
          </a:prstGeom>
          <a:solidFill>
            <a:srgbClr val="CF203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0068319-38CA-416F-9C63-2CD7C3ECD0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35910" y="1036061"/>
            <a:ext cx="5033400" cy="4713329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483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33611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0CE6-DD4D-4A54-BB74-EAA301F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A86A5-11A9-420F-A5E0-3221F4CF3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38392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A4F7-B89C-4624-8C53-A901EAA3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CEA7-0846-429C-BA19-B33ACF12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E1BF993A-EF70-465C-BBD6-E10F4F0DF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93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3F0AD-3B13-4F44-A3E7-9E4FF959C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2796F8-C0C4-47AB-9E5E-220358CF2E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849" y="536713"/>
            <a:ext cx="4650263" cy="1182756"/>
          </a:xfrm>
        </p:spPr>
        <p:txBody>
          <a:bodyPr>
            <a:noAutofit/>
          </a:bodyPr>
          <a:lstStyle>
            <a:lvl1pPr marL="0" indent="0">
              <a:buNone/>
              <a:defRPr sz="3200" b="1" baseline="0"/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9778B11E-866D-314C-BBC2-98B616473B29}"/>
              </a:ext>
            </a:extLst>
          </p:cNvPr>
          <p:cNvSpPr/>
          <p:nvPr userDrawn="1"/>
        </p:nvSpPr>
        <p:spPr>
          <a:xfrm rot="5400000">
            <a:off x="5792058" y="546382"/>
            <a:ext cx="2124949" cy="2124949"/>
          </a:xfrm>
          <a:prstGeom prst="rtTriangle">
            <a:avLst/>
          </a:prstGeom>
          <a:solidFill>
            <a:srgbClr val="CF203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0068319-38CA-416F-9C63-2CD7C3ECD0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35910" y="1036061"/>
            <a:ext cx="5033400" cy="4713329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3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045EC-518F-4A5B-9F10-F6FEAAD3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8D648-BB84-4A24-8F33-2462403C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C91A6-CB77-4929-9C80-01DECAA5A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2D644D-1145-4DCC-BBAE-6BEE7AAE6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B22D4903-112B-4623-B6AC-0777EBA3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12859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FD586FA4-FBF2-4332-BD92-04788C6B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43722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7972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7686-6B32-40F2-919E-6A8EB10D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C33F-B546-4CFD-8127-11D65F9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3DEC-61C0-4EB7-ADA5-282445E84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38858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93BC-A4EE-4971-96B7-77BDA44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0CEB7-776C-49E4-9FB9-6F88017A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D677-6E29-4736-9C43-A3EADE65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93259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4475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6BE4C-CF11-4491-8CBD-AAE59F8151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E58A23-A55E-4A3E-AC76-54DCAF7EBC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CB46FE5D-3742-4427-9C5B-94ED5EE98C0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62F0E1-1300-8A48-AACD-6B213DBB7A77}"/>
              </a:ext>
            </a:extLst>
          </p:cNvPr>
          <p:cNvSpPr/>
          <p:nvPr userDrawn="1"/>
        </p:nvSpPr>
        <p:spPr>
          <a:xfrm>
            <a:off x="99391" y="6281530"/>
            <a:ext cx="1093305" cy="4770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870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1725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6BE4C-CF11-4491-8CBD-AAE59F8151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95563" y="1583578"/>
            <a:ext cx="4559897" cy="174877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E58A23-A55E-4A3E-AC76-54DCAF7EBC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CB46FE5D-3742-4427-9C5B-94ED5EE98C0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2038"/>
            <a:ext cx="12192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6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6272936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CB03896-1836-41B9-A806-B5F36E2D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D4A6CE3-C6CD-4F12-A37E-7F5614E328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4928" y="1062625"/>
            <a:ext cx="11169650" cy="4519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530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70878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9070-5776-406C-8382-D7F41968F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A7636-6A95-4962-8FC3-CD9A0988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836637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3F0AD-3B13-4F44-A3E7-9E4FF959C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02796F8-C0C4-47AB-9E5E-220358CF2E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849" y="536713"/>
            <a:ext cx="4650263" cy="1182756"/>
          </a:xfrm>
        </p:spPr>
        <p:txBody>
          <a:bodyPr>
            <a:noAutofit/>
          </a:bodyPr>
          <a:lstStyle>
            <a:lvl1pPr marL="0" indent="0">
              <a:buNone/>
              <a:defRPr sz="3200" b="1" baseline="0"/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9778B11E-866D-314C-BBC2-98B616473B29}"/>
              </a:ext>
            </a:extLst>
          </p:cNvPr>
          <p:cNvSpPr/>
          <p:nvPr userDrawn="1"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0068319-38CA-416F-9C63-2CD7C3ECD0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35910" y="1036061"/>
            <a:ext cx="5033400" cy="4713329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529465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893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DCAA939-0FF4-4CB2-997A-32C484386D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5913E43-253A-4125-B6B5-4CEF7FFE1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603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0CE6-DD4D-4A54-BB74-EAA301F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A86A5-11A9-420F-A5E0-3221F4CF3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154318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A4F7-B89C-4624-8C53-A901EAA3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CEA7-0846-429C-BA19-B33ACF12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E1BF993A-EF70-465C-BBD6-E10F4F0DF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025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045EC-518F-4A5B-9F10-F6FEAAD3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8D648-BB84-4A24-8F33-2462403C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C91A6-CB77-4929-9C80-01DECAA5A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2D644D-1145-4DCC-BBAE-6BEE7AAE6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B22D4903-112B-4623-B6AC-0777EBA3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021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FD586FA4-FBF2-4332-BD92-04788C6B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386946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7686-6B32-40F2-919E-6A8EB10D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C33F-B546-4CFD-8127-11D65F9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3DEC-61C0-4EB7-ADA5-282445E84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62614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93BC-A4EE-4971-96B7-77BDA44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0CEB7-776C-49E4-9FB9-6F88017A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D677-6E29-4736-9C43-A3EADE65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6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0CE6-DD4D-4A54-BB74-EAA301F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A86A5-11A9-420F-A5E0-3221F4CF3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46028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roved BNI Col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892FAFB-F83D-414B-BD74-0176152310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022" y="180295"/>
            <a:ext cx="8040218" cy="58989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1B0871-CEA7-46DD-9295-03BD20968DF0}"/>
              </a:ext>
            </a:extLst>
          </p:cNvPr>
          <p:cNvSpPr txBox="1"/>
          <p:nvPr userDrawn="1"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/>
              <a:t>Do Not </a:t>
            </a:r>
          </a:p>
          <a:p>
            <a:pPr algn="ctr"/>
            <a:r>
              <a:rPr lang="en-US" sz="1200" b="1" dirty="0"/>
              <a:t>Use Other </a:t>
            </a:r>
          </a:p>
          <a:p>
            <a:pPr algn="ctr"/>
            <a:r>
              <a:rPr lang="en-US" sz="1200" b="1" dirty="0"/>
              <a:t>Hues of Red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96E87-288D-4E18-A7F4-14D5E33EA9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8509" y="2179337"/>
            <a:ext cx="1022176" cy="37378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D0FA09-E4C1-4D59-B18D-D09636FDA6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4827" t="35301" r="34948" b="37973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6357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566" y="365129"/>
            <a:ext cx="8722659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84344E"/>
              </a:buClr>
              <a:defRPr sz="3599"/>
            </a:lvl1pPr>
            <a:lvl2pPr marL="685594" indent="-228531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sz="3199"/>
            </a:lvl2pPr>
            <a:lvl3pPr marL="1142657" indent="-228531">
              <a:buSzPct val="100000"/>
              <a:buFont typeface="Arial" panose="020B0604020202020204" pitchFamily="34" charset="0"/>
              <a:buChar char="•"/>
              <a:defRPr sz="2799"/>
            </a:lvl3pPr>
            <a:lvl4pPr marL="1599720" indent="-228531">
              <a:buClr>
                <a:srgbClr val="84344E"/>
              </a:buClr>
              <a:buFont typeface="Wingdings" panose="05000000000000000000" pitchFamily="2" charset="2"/>
              <a:buChar char="§"/>
              <a:defRPr sz="2399"/>
            </a:lvl4pPr>
            <a:lvl5pPr marL="2056783" indent="-228531">
              <a:buClr>
                <a:schemeClr val="tx1">
                  <a:lumMod val="65000"/>
                  <a:lumOff val="35000"/>
                </a:schemeClr>
              </a:buClr>
              <a:buFont typeface="Arial" panose="020B0604020202020204" pitchFamily="34" charset="0"/>
              <a:buChar char="•"/>
              <a:defRPr sz="1999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0647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195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7897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433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7686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3706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007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98083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45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A4F7-B89C-4624-8C53-A901EAA3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CEA7-0846-429C-BA19-B33ACF12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E1BF993A-EF70-465C-BBD6-E10F4F0DF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37551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217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5153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74605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229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4969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67294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1816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41721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634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7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  <p15:guide id="4" pos="7469">
          <p15:clr>
            <a:srgbClr val="FBAE40"/>
          </p15:clr>
        </p15:guide>
        <p15:guide id="5" orient="horz" pos="572">
          <p15:clr>
            <a:srgbClr val="FBAE40"/>
          </p15:clr>
        </p15:guide>
        <p15:guide id="6" orient="horz" pos="4201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4874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8">
          <p15:clr>
            <a:srgbClr val="FBAE40"/>
          </p15:clr>
        </p15:guide>
        <p15:guide id="4" pos="7242">
          <p15:clr>
            <a:srgbClr val="FBAE40"/>
          </p15:clr>
        </p15:guide>
        <p15:guide id="5" orient="horz" pos="346">
          <p15:clr>
            <a:srgbClr val="FBAE40"/>
          </p15:clr>
        </p15:guide>
        <p15:guide id="6" orient="horz" pos="397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045EC-518F-4A5B-9F10-F6FEAAD3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8D648-BB84-4A24-8F33-2462403C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C91A6-CB77-4929-9C80-01DECAA5A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2D644D-1145-4DCC-BBAE-6BEE7AAE6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B22D4903-112B-4623-B6AC-0777EBA3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17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FD586FA4-FBF2-4332-BD92-04788C6B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288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334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A02FF0-C809-8646-916E-1F557617758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</p:spPr>
      </p:pic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51039D2-5428-4F9C-983B-E871C7CFC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2E9E18-8709-465F-B920-AAE11B630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C7600220-594C-1C45-8392-17C39B7150D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963" y="6200421"/>
            <a:ext cx="798042" cy="54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41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AA4D9A-5588-4FD8-BE73-AE901FD1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FD84D8-6616-450F-8C0B-6BEBD6214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354F34-1389-4386-8E21-D877C53E2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FC6F9-B3F8-414D-8A6A-F63841C1116D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F41916-7D81-496B-8D82-881CA73FD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E40211-907B-4883-B07D-682CC643E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55896-2EA1-4062-B9C2-0FB18DD9A3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A02FF0-C809-8646-916E-1F557617758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</p:spPr>
      </p:pic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51039D2-5428-4F9C-983B-E871C7CFC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2E9E18-8709-465F-B920-AAE11B630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C7600220-594C-1C45-8392-17C39B7150D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963" y="6200421"/>
            <a:ext cx="798042" cy="54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3" r:id="rId13"/>
    <p:sldLayoutId id="2147483825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1E366C2-445C-8C4D-8274-4B1C66A25E12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0963" y="6351103"/>
            <a:ext cx="976497" cy="3744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DA02FF0-C809-8646-916E-1F5576177580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</p:spPr>
      </p:pic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51039D2-5428-4F9C-983B-E871C7CFC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2E9E18-8709-465F-B920-AAE11B630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823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9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75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894" r:id="rId17"/>
    <p:sldLayoutId id="2147483895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C64FCAD2-8F6B-4CE6-8706-790E25E0DBBB}"/>
              </a:ext>
            </a:extLst>
          </p:cNvPr>
          <p:cNvSpPr txBox="1">
            <a:spLocks noChangeArrowheads="1"/>
          </p:cNvSpPr>
          <p:nvPr/>
        </p:nvSpPr>
        <p:spPr>
          <a:xfrm>
            <a:off x="473395" y="1741316"/>
            <a:ext cx="11515232" cy="4891569"/>
          </a:xfrm>
          <a:prstGeom prst="rect">
            <a:avLst/>
          </a:prstGeom>
        </p:spPr>
        <p:txBody>
          <a:bodyPr vert="horz" lIns="91405" tIns="45702" rIns="91405" bIns="45702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0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7998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  <a:sym typeface="Arial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45D160E-4DBE-452F-8478-640C8E5CD329}"/>
              </a:ext>
            </a:extLst>
          </p:cNvPr>
          <p:cNvSpPr txBox="1">
            <a:spLocks noChangeArrowheads="1"/>
          </p:cNvSpPr>
          <p:nvPr/>
        </p:nvSpPr>
        <p:spPr>
          <a:xfrm>
            <a:off x="668091" y="111744"/>
            <a:ext cx="10855816" cy="1277605"/>
          </a:xfr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altLang="ja-JP" sz="4800" dirty="0">
                <a:solidFill>
                  <a:srgbClr val="641A35"/>
                </a:solidFill>
                <a:latin typeface="Meiryo" charset="-128"/>
                <a:ea typeface="Meiryo" charset="-128"/>
                <a:cs typeface="Meiryo" charset="-128"/>
              </a:rPr>
              <a:t>PC</a:t>
            </a:r>
            <a:r>
              <a:rPr lang="ja-JP" altLang="en-US" sz="4800" dirty="0">
                <a:solidFill>
                  <a:srgbClr val="641A35"/>
                </a:solidFill>
                <a:latin typeface="Meiryo" charset="-128"/>
                <a:ea typeface="Meiryo" charset="-128"/>
                <a:cs typeface="Meiryo" charset="-128"/>
              </a:rPr>
              <a:t>が壊れた時の救世主！</a:t>
            </a:r>
            <a:endParaRPr lang="en-US" altLang="ja-JP" sz="4800" dirty="0">
              <a:solidFill>
                <a:srgbClr val="641A35"/>
              </a:solidFill>
              <a:latin typeface="Meiryo" charset="-128"/>
              <a:ea typeface="Meiryo" charset="-128"/>
              <a:cs typeface="Meiryo" charset="-128"/>
            </a:endParaRPr>
          </a:p>
        </p:txBody>
      </p:sp>
      <p:sp>
        <p:nvSpPr>
          <p:cNvPr id="6" name="Google Shape;4989;p258">
            <a:extLst>
              <a:ext uri="{FF2B5EF4-FFF2-40B4-BE49-F238E27FC236}">
                <a16:creationId xmlns:a16="http://schemas.microsoft.com/office/drawing/2014/main" id="{1A65DF61-4D11-4285-BA7C-B0FF3269B933}"/>
              </a:ext>
            </a:extLst>
          </p:cNvPr>
          <p:cNvSpPr txBox="1"/>
          <p:nvPr/>
        </p:nvSpPr>
        <p:spPr>
          <a:xfrm>
            <a:off x="1144010" y="918002"/>
            <a:ext cx="1167833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ja-JP" altLang="en-US" sz="3200" b="1" dirty="0">
                <a:solidFill>
                  <a:schemeClr val="dk1"/>
                </a:solidFill>
              </a:rPr>
              <a:t>絶対こわれない クラウドパソコン  細野 篤志様</a:t>
            </a:r>
            <a:endParaRPr lang="en-US" altLang="ja-JP" sz="2800" b="1" dirty="0">
              <a:solidFill>
                <a:schemeClr val="dk1"/>
              </a:solidFill>
            </a:endParaRPr>
          </a:p>
        </p:txBody>
      </p:sp>
      <p:sp>
        <p:nvSpPr>
          <p:cNvPr id="7" name="Google Shape;4989;p258">
            <a:extLst>
              <a:ext uri="{FF2B5EF4-FFF2-40B4-BE49-F238E27FC236}">
                <a16:creationId xmlns:a16="http://schemas.microsoft.com/office/drawing/2014/main" id="{E2987658-5A0F-41B4-913B-6BB75CFE2ADB}"/>
              </a:ext>
            </a:extLst>
          </p:cNvPr>
          <p:cNvSpPr txBox="1"/>
          <p:nvPr/>
        </p:nvSpPr>
        <p:spPr>
          <a:xfrm>
            <a:off x="796412" y="1868851"/>
            <a:ext cx="10727495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今まで何台の</a:t>
            </a:r>
            <a:r>
              <a:rPr lang="en-US" altLang="ja-JP" sz="2400" b="1" dirty="0">
                <a:solidFill>
                  <a:schemeClr val="dk1"/>
                </a:solidFill>
              </a:rPr>
              <a:t>PC</a:t>
            </a:r>
            <a:r>
              <a:rPr lang="ja-JP" altLang="en-US" sz="2400" b="1" dirty="0">
                <a:solidFill>
                  <a:schemeClr val="dk1"/>
                </a:solidFill>
              </a:rPr>
              <a:t>を買い替えたんだろうか</a:t>
            </a:r>
            <a:r>
              <a:rPr lang="en-US" altLang="ja-JP" sz="2400" b="1" dirty="0">
                <a:solidFill>
                  <a:schemeClr val="dk1"/>
                </a:solidFill>
              </a:rPr>
              <a:t>…</a:t>
            </a: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今回も突然、社員から</a:t>
            </a:r>
            <a:r>
              <a:rPr lang="en-US" altLang="ja-JP" sz="2400" b="1" dirty="0">
                <a:solidFill>
                  <a:schemeClr val="dk1"/>
                </a:solidFill>
              </a:rPr>
              <a:t>PC</a:t>
            </a:r>
            <a:r>
              <a:rPr lang="ja-JP" altLang="en-US" sz="2400" b="1" dirty="0">
                <a:solidFill>
                  <a:schemeClr val="dk1"/>
                </a:solidFill>
              </a:rPr>
              <a:t>が壊れたと報告がありました。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そう、いつも突然なんです。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en-US" altLang="ja-JP" sz="2400" b="1" dirty="0">
                <a:solidFill>
                  <a:schemeClr val="dk1"/>
                </a:solidFill>
              </a:rPr>
              <a:t>PC</a:t>
            </a:r>
            <a:r>
              <a:rPr lang="ja-JP" altLang="en-US" sz="2400" b="1" dirty="0">
                <a:solidFill>
                  <a:schemeClr val="dk1"/>
                </a:solidFill>
              </a:rPr>
              <a:t>は買い替えればいいだけですが、今までの大事なデーターが戻ってこないのは大損害です。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データー救出が可能か細野さんに相談すると快く受けていただけました。対応も素早く、価格も良心的！クラウド</a:t>
            </a:r>
            <a:r>
              <a:rPr lang="en-US" altLang="ja-JP" sz="2400" b="1" dirty="0">
                <a:solidFill>
                  <a:schemeClr val="dk1"/>
                </a:solidFill>
              </a:rPr>
              <a:t>PC</a:t>
            </a:r>
            <a:r>
              <a:rPr lang="ja-JP" altLang="en-US" sz="2400" b="1" dirty="0">
                <a:solidFill>
                  <a:schemeClr val="dk1"/>
                </a:solidFill>
              </a:rPr>
              <a:t>の重要性を身をもって理解することができました。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私の周りで</a:t>
            </a:r>
            <a:r>
              <a:rPr lang="en-US" altLang="ja-JP" sz="2400" b="1" dirty="0">
                <a:solidFill>
                  <a:schemeClr val="dk1"/>
                </a:solidFill>
              </a:rPr>
              <a:t>PC</a:t>
            </a:r>
            <a:r>
              <a:rPr lang="ja-JP" altLang="en-US" sz="2400" b="1" dirty="0">
                <a:solidFill>
                  <a:schemeClr val="dk1"/>
                </a:solidFill>
              </a:rPr>
              <a:t>トラブルでお困りの方に、細野さんを勧めたいと思いました。</a:t>
            </a:r>
            <a:endParaRPr lang="en-US" altLang="ja-JP" sz="2400" b="1" dirty="0">
              <a:solidFill>
                <a:schemeClr val="dk1"/>
              </a:solidFill>
            </a:endParaRPr>
          </a:p>
        </p:txBody>
      </p:sp>
      <p:sp>
        <p:nvSpPr>
          <p:cNvPr id="8" name="Google Shape;4989;p258">
            <a:extLst>
              <a:ext uri="{FF2B5EF4-FFF2-40B4-BE49-F238E27FC236}">
                <a16:creationId xmlns:a16="http://schemas.microsoft.com/office/drawing/2014/main" id="{83611A49-1845-451E-990C-C3767C39A173}"/>
              </a:ext>
            </a:extLst>
          </p:cNvPr>
          <p:cNvSpPr txBox="1"/>
          <p:nvPr/>
        </p:nvSpPr>
        <p:spPr>
          <a:xfrm>
            <a:off x="7418437" y="5560132"/>
            <a:ext cx="4297196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altLang="ja-JP" sz="2400" b="1" dirty="0">
                <a:solidFill>
                  <a:schemeClr val="dk1"/>
                </a:solidFill>
              </a:rPr>
              <a:t>2022</a:t>
            </a:r>
            <a:r>
              <a:rPr lang="ja-JP" altLang="en-US" sz="2400" b="1" dirty="0">
                <a:solidFill>
                  <a:schemeClr val="dk1"/>
                </a:solidFill>
              </a:rPr>
              <a:t>年</a:t>
            </a:r>
            <a:r>
              <a:rPr lang="en-US" altLang="ja-JP" sz="2400" b="1" dirty="0">
                <a:solidFill>
                  <a:schemeClr val="dk1"/>
                </a:solidFill>
              </a:rPr>
              <a:t>3</a:t>
            </a:r>
            <a:r>
              <a:rPr lang="ja-JP" altLang="en-US" sz="2400" b="1" dirty="0">
                <a:solidFill>
                  <a:schemeClr val="dk1"/>
                </a:solidFill>
              </a:rPr>
              <a:t>月</a:t>
            </a:r>
            <a:r>
              <a:rPr lang="en-US" altLang="ja-JP" sz="2400" b="1" dirty="0">
                <a:solidFill>
                  <a:schemeClr val="dk1"/>
                </a:solidFill>
              </a:rPr>
              <a:t>29</a:t>
            </a:r>
            <a:r>
              <a:rPr lang="ja-JP" altLang="en-US" sz="2400" b="1" dirty="0">
                <a:solidFill>
                  <a:schemeClr val="dk1"/>
                </a:solidFill>
              </a:rPr>
              <a:t>日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　　佐藤電工株式会社</a:t>
            </a:r>
            <a:endParaRPr lang="en-US" altLang="ja-JP" sz="2400" b="1" dirty="0">
              <a:solidFill>
                <a:schemeClr val="dk1"/>
              </a:solidFill>
            </a:endParaRPr>
          </a:p>
          <a:p>
            <a:pPr lvl="0"/>
            <a:r>
              <a:rPr lang="ja-JP" altLang="en-US" sz="2400" b="1" dirty="0">
                <a:solidFill>
                  <a:schemeClr val="dk1"/>
                </a:solidFill>
              </a:rPr>
              <a:t>　　代表取締役　佐藤愼哉</a:t>
            </a:r>
            <a:endParaRPr lang="en-US" altLang="ja-JP" sz="2400" b="1" dirty="0">
              <a:solidFill>
                <a:schemeClr val="dk1"/>
              </a:solidFill>
            </a:endParaRPr>
          </a:p>
        </p:txBody>
      </p:sp>
      <p:pic>
        <p:nvPicPr>
          <p:cNvPr id="9" name="図 8" descr="ロゴ&#10;&#10;自動的に生成された説明">
            <a:extLst>
              <a:ext uri="{FF2B5EF4-FFF2-40B4-BE49-F238E27FC236}">
                <a16:creationId xmlns:a16="http://schemas.microsoft.com/office/drawing/2014/main" id="{E2F7D4B1-4434-4B03-B58A-D25E608D0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564" y="5925833"/>
            <a:ext cx="820423" cy="82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7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Refresh - Communication Plan (002)" id="{7FB97CB9-66BB-4EEA-8AD9-24A50A0A1A75}" vid="{27874AC4-6B63-4035-B98F-35DD3BEB0DC7}"/>
    </a:ext>
  </a:extLst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Refresh - Communication Plan (002)" id="{7FB97CB9-66BB-4EEA-8AD9-24A50A0A1A75}" vid="{27874AC4-6B63-4035-B98F-35DD3BEB0DC7}"/>
    </a:ext>
  </a:extLst>
</a:theme>
</file>

<file path=ppt/theme/theme4.xml><?xml version="1.0" encoding="utf-8"?>
<a:theme xmlns:a="http://schemas.openxmlformats.org/drawingml/2006/main" name="4_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NI PPT Template" id="{A506243F-EDFE-42E5-B171-D81643DB863B}" vid="{EE114906-2E5D-4B27-8D3B-83F3043AB910}"/>
    </a:ext>
  </a:extLst>
</a:theme>
</file>

<file path=ppt/theme/theme5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27158</TotalTime>
  <Words>139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Meiryo</vt:lpstr>
      <vt:lpstr>Meiryo</vt:lpstr>
      <vt:lpstr>游ゴシック</vt:lpstr>
      <vt:lpstr>游ゴシック Light</vt:lpstr>
      <vt:lpstr>Arial</vt:lpstr>
      <vt:lpstr>Calibri</vt:lpstr>
      <vt:lpstr>Trebuchet MS</vt:lpstr>
      <vt:lpstr>Wingdings</vt:lpstr>
      <vt:lpstr>Wingdings 3</vt:lpstr>
      <vt:lpstr>2_Custom Design</vt:lpstr>
      <vt:lpstr>2_デザインの設定</vt:lpstr>
      <vt:lpstr>6_Custom Design</vt:lpstr>
      <vt:lpstr>4_Custom Design</vt:lpstr>
      <vt:lpstr>ファセット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啓司</dc:creator>
  <cp:lastModifiedBy>佐藤電工</cp:lastModifiedBy>
  <cp:revision>558</cp:revision>
  <cp:lastPrinted>2021-06-14T12:10:39Z</cp:lastPrinted>
  <dcterms:created xsi:type="dcterms:W3CDTF">2020-09-07T13:30:06Z</dcterms:created>
  <dcterms:modified xsi:type="dcterms:W3CDTF">2022-03-29T04:32:18Z</dcterms:modified>
</cp:coreProperties>
</file>