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-91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29B9114-DBAC-448B-9CC6-E7E78C5BA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319BE764-7C74-4C5B-940C-218351401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20342A3-9BA3-4067-83D8-62E3D148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1B7DDB2F-3375-4C5B-9BB0-A6CC8224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E308E90E-E45D-4112-8748-6D2C9D8A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5526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EF67177-5CA3-42CC-BE13-2E1188901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E8E7496B-F9A1-4CFF-AA8D-7D28A50C34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C6C10EC7-EA88-41F8-8093-AADFD1B9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ED72F2CD-4556-47A4-AEC6-3F6A57A25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4405760-3D21-432B-80B7-F2CBE2EBC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3456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14EFE222-4E8D-4333-9B4A-D179E7A8E1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35B9B1C9-7F53-401E-8920-9ECF50EAD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69096BA-2501-428A-823F-89F8DCB52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154BC9A2-F095-49BD-9E95-1E6726EEE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9B3F8E04-44A8-4BD1-B254-D46B2AF51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02318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F50F09E-6C2C-4C8F-BA5C-5478C6CC9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22DA5E52-5C1C-4F6D-AE8B-A03B7B051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5D8086C9-765F-4967-82A0-21AAB24C5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A37A4C1A-07C4-40D1-9516-8D6EB9E8C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43B08572-E978-4708-8365-602988C91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3109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F4DB547C-8055-411E-B942-BB971436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AABF5BDD-8C91-4616-BF5A-DD60A1DC8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E23D2CF-5FAA-4145-BFB7-44EF1E59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A2B26DDA-AB41-4491-B648-CAC17E1BD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E263E25C-1189-4D69-B70E-7472238A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57991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EA0C437-08FF-426D-A1E6-356EC200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B67086D0-348E-4FCA-AE77-9E640C6DD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99A99764-F574-4381-836F-6DDE77E32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247A8FB-F0D6-4009-8AD0-A7AA2475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AB066798-DB3D-4056-8420-6A547FBA4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42D6A367-6F05-4ADB-9E84-1448D31F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7021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D936A8A-2B85-428B-A04F-3904A9711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EF626CD9-F3B3-43B0-8812-AE12EF0B5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E857062D-76BA-4541-AA8B-3E19B77C6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E40CB03B-6D3F-4B90-8634-4B2A05FFE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F5EF04C4-C35C-4F45-B471-CF2BF122E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12EECF69-B0FA-491C-8F89-C4E29C783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15D00854-E397-4F33-88E4-2741FBA6D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BC787F65-6633-41EE-91A1-BE23E437B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68949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224E0B4-0C6F-4C24-95AB-D3F996D6E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7FC92C02-CFA4-4ECC-8F40-43C000F0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4366C143-87C0-4E32-9142-26FADF7E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ECDAB903-ED3D-4D1B-873B-C13A6A3D9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5877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C167863B-689E-4F1F-9F8D-8AAA8A1F3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C40579CB-FB45-48F2-B273-7CC7A901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4E31A287-FB1B-4ABF-9C5F-E702BCFF8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79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0A9A3213-0700-460A-9659-5A0BA9F68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B20BA2D3-9A96-48EE-AAD3-E7E014199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525FDFE9-A1D8-4883-B30C-B3677CA58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7C40A89B-A3B7-4588-A1CE-955FB7A04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661C6237-54FC-484E-9C45-053FA4EC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87AA9285-66A9-4381-8F37-2CD44FDC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8164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2616219-B8A9-480C-AF12-FF91FEB0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4440020F-B68B-492B-A8B3-CC0782F196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8DFD1223-4C74-4A06-9650-853C1914E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A479CAF-0BAA-4558-A1B0-3054AC499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6251FA36-C8B7-4679-B943-3583203D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3117B26A-C917-4B19-B6B5-BF4F95470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2070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FB7A3F66-D195-4C7E-8B6D-4DB78445A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42465453-891C-4BAE-91C9-C9DBB6E82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F383C329-432F-405B-A1C2-1D4EED95F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78F52-FD70-42C9-969E-37261347A7A2}" type="datetimeFigureOut">
              <a:rPr kumimoji="1" lang="ja-JP" altLang="en-US" smtClean="0"/>
              <a:pPr/>
              <a:t>2022/4/25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CCE99D35-DEA3-4177-BBF2-3AA8F1DC7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8996B897-D764-472E-9671-DC63B1463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94289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花の絵&#10;&#10;中程度の精度で自動的に生成された説明">
            <a:extLst>
              <a:ext uri="{FF2B5EF4-FFF2-40B4-BE49-F238E27FC236}">
                <a16:creationId xmlns:a16="http://schemas.microsoft.com/office/drawing/2014/main" xmlns="" id="{815E74BB-5E21-490D-9565-7BCA6A2A50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字幕 2">
            <a:extLst>
              <a:ext uri="{FF2B5EF4-FFF2-40B4-BE49-F238E27FC236}">
                <a16:creationId xmlns:a16="http://schemas.microsoft.com/office/drawing/2014/main" xmlns="" id="{F2256B6B-C4AF-4426-902E-07180AACB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96390"/>
            <a:ext cx="10583030" cy="5861994"/>
          </a:xfrm>
        </p:spPr>
        <p:txBody>
          <a:bodyPr>
            <a:normAutofit/>
          </a:bodyPr>
          <a:lstStyle/>
          <a:p>
            <a:r>
              <a:rPr kumimoji="1" lang="ja-JP" altLang="en-US" b="1" dirty="0" smtClean="0"/>
              <a:t>撮られる方の一番！を撮ってくれる！</a:t>
            </a:r>
            <a:endParaRPr kumimoji="1" lang="en-US" altLang="ja-JP" b="1" dirty="0" smtClean="0"/>
          </a:p>
          <a:p>
            <a:pPr algn="l"/>
            <a:endParaRPr lang="en-US" altLang="ja-JP" sz="1800" b="1" dirty="0" smtClean="0"/>
          </a:p>
          <a:p>
            <a:pPr algn="l"/>
            <a:r>
              <a:rPr lang="ja-JP" altLang="en-US" sz="1800" dirty="0" smtClean="0"/>
              <a:t>写真家、</a:t>
            </a:r>
            <a:r>
              <a:rPr lang="ja-JP" altLang="en-US" sz="1800" dirty="0" smtClean="0"/>
              <a:t>記念女性ヌード</a:t>
            </a:r>
            <a:r>
              <a:rPr lang="ja-JP" altLang="en-US" sz="1800" dirty="0" smtClean="0"/>
              <a:t>撮影の朱里さん。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いつもヘアメイクで</a:t>
            </a:r>
            <a:r>
              <a:rPr lang="ja-JP" altLang="en-US" sz="1800" dirty="0" smtClean="0"/>
              <a:t>同行させて頂いています</a:t>
            </a:r>
            <a:r>
              <a:rPr lang="ja-JP" altLang="en-US" sz="1800" dirty="0" smtClean="0"/>
              <a:t>が、彼女からの正確な事前ヒアリングでいつもスムーズな仕事ができます。これは、なかなか出来そうで出来ない事。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この洞察力と、仕事への取組みは本当に素晴らしいと思います。</a:t>
            </a:r>
            <a:endParaRPr lang="en-US" altLang="ja-JP" sz="1800" dirty="0" smtClean="0"/>
          </a:p>
          <a:p>
            <a:pPr algn="l"/>
            <a:endParaRPr lang="en-US" altLang="ja-JP" sz="1800" dirty="0" smtClean="0"/>
          </a:p>
          <a:p>
            <a:pPr algn="l"/>
            <a:r>
              <a:rPr lang="ja-JP" altLang="en-US" sz="1800" dirty="0" smtClean="0"/>
              <a:t>また、私がヘアメイクをしていて</a:t>
            </a:r>
            <a:r>
              <a:rPr lang="en-US" altLang="ja-JP" sz="1800" b="1" dirty="0" smtClean="0"/>
              <a:t>『</a:t>
            </a:r>
            <a:r>
              <a:rPr lang="ja-JP" altLang="en-US" sz="1800" b="1" dirty="0" smtClean="0"/>
              <a:t>この角度が可愛いんだけどなぁ～</a:t>
            </a:r>
            <a:r>
              <a:rPr lang="en-US" altLang="ja-JP" sz="1800" b="1" dirty="0" smtClean="0"/>
              <a:t>』</a:t>
            </a:r>
            <a:r>
              <a:rPr lang="ja-JP" altLang="en-US" sz="1800" b="1" dirty="0" err="1" smtClean="0"/>
              <a:t>って</a:t>
            </a:r>
            <a:r>
              <a:rPr lang="ja-JP" altLang="en-US" sz="1800" b="1" dirty="0" smtClean="0"/>
              <a:t>顔、角度を必ず撮っていてくれます♡</a:t>
            </a:r>
            <a:endParaRPr lang="en-US" altLang="ja-JP" sz="1800" b="1" dirty="0" smtClean="0"/>
          </a:p>
          <a:p>
            <a:pPr algn="l"/>
            <a:r>
              <a:rPr lang="ja-JP" altLang="en-US" sz="1800" dirty="0" smtClean="0"/>
              <a:t>これって、本当によく観察している！本当にその方の事を引き出す能力に長けていると思うのです！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なので、私のお仕事はいつも必ず最初に幸野朱里さんのスケジュールを確約する</a:t>
            </a:r>
            <a:r>
              <a:rPr lang="ja-JP" altLang="en-US" sz="1800" dirty="0" smtClean="0"/>
              <a:t>ことなのです</a:t>
            </a:r>
            <a:r>
              <a:rPr lang="ja-JP" altLang="en-US" sz="1800" dirty="0" smtClean="0"/>
              <a:t>！</a:t>
            </a:r>
            <a:endParaRPr lang="en-US" altLang="ja-JP" sz="1800" dirty="0" smtClean="0"/>
          </a:p>
          <a:p>
            <a:pPr algn="l"/>
            <a:r>
              <a:rPr lang="ja-JP" altLang="en-US" sz="1800" dirty="0" smtClean="0"/>
              <a:t>女性でも、男性でも、安心してその方の一番Ｂｅｓｔ！を引き出し、撮ってくれる。</a:t>
            </a:r>
            <a:endParaRPr lang="en-US" altLang="ja-JP" sz="1800" dirty="0" smtClean="0"/>
          </a:p>
          <a:p>
            <a:pPr algn="l"/>
            <a:endParaRPr lang="en-US" altLang="ja-JP" sz="1800" dirty="0" smtClean="0"/>
          </a:p>
          <a:p>
            <a:pPr algn="l"/>
            <a:r>
              <a:rPr lang="ja-JP" altLang="en-US" sz="1800" dirty="0" smtClean="0"/>
              <a:t>そんな素敵な</a:t>
            </a:r>
            <a:r>
              <a:rPr lang="ja-JP" altLang="en-US" sz="1800" smtClean="0"/>
              <a:t>写真家</a:t>
            </a:r>
            <a:r>
              <a:rPr lang="ja-JP" altLang="en-US" sz="1800" smtClean="0"/>
              <a:t>記念女性ヌード</a:t>
            </a:r>
            <a:r>
              <a:rPr lang="ja-JP" altLang="en-US" sz="1800" dirty="0" smtClean="0"/>
              <a:t>撮影の幸野朱里さんを推薦します。</a:t>
            </a:r>
            <a:endParaRPr lang="en-US" altLang="ja-JP" sz="1800" dirty="0" smtClean="0"/>
          </a:p>
          <a:p>
            <a:pPr algn="l"/>
            <a:endParaRPr lang="en-US" altLang="ja-JP" sz="1800" dirty="0" smtClean="0"/>
          </a:p>
          <a:p>
            <a:pPr algn="l"/>
            <a:r>
              <a:rPr lang="ja-JP" altLang="en-US" sz="1800" dirty="0" smtClean="0"/>
              <a:t>　　　　　　　　　　　　　　　　　　　　</a:t>
            </a:r>
            <a:r>
              <a:rPr lang="ja-JP" altLang="en-US" sz="1800" dirty="0" smtClean="0"/>
              <a:t>アニバーサリーメイクアップアーティスト　大野</a:t>
            </a:r>
            <a:r>
              <a:rPr lang="ja-JP" altLang="en-US" sz="1800" dirty="0" smtClean="0"/>
              <a:t>希世美</a:t>
            </a:r>
            <a:endParaRPr lang="en-US" altLang="ja-JP" sz="1800" dirty="0" smtClean="0"/>
          </a:p>
          <a:p>
            <a:endParaRPr kumimoji="1" lang="en-US" altLang="ja-JP" sz="1800" b="1" dirty="0"/>
          </a:p>
        </p:txBody>
      </p:sp>
    </p:spTree>
    <p:extLst>
      <p:ext uri="{BB962C8B-B14F-4D97-AF65-F5344CB8AC3E}">
        <p14:creationId xmlns:p14="http://schemas.microsoft.com/office/powerpoint/2010/main" xmlns="" val="925039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182</Words>
  <Application>Microsoft Office PowerPoint</Application>
  <PresentationFormat>ユーザー設定</PresentationFormat>
  <Paragraphs>14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ABIKO KENICHI</dc:creator>
  <cp:lastModifiedBy>user</cp:lastModifiedBy>
  <cp:revision>12</cp:revision>
  <dcterms:created xsi:type="dcterms:W3CDTF">2021-06-29T14:48:37Z</dcterms:created>
  <dcterms:modified xsi:type="dcterms:W3CDTF">2022-04-25T09:28:21Z</dcterms:modified>
</cp:coreProperties>
</file>