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432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snapToObjects="1">
      <p:cViewPr varScale="1">
        <p:scale>
          <a:sx n="117" d="100"/>
          <a:sy n="117" d="100"/>
        </p:scale>
        <p:origin x="808"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DD79299-83A1-FC4B-97CF-851DBF3B86A9}"/>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CDACDC90-7EA6-E543-8898-BF70EEECCF7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C0B29AC4-F1B5-694E-B81E-254479912060}"/>
              </a:ext>
            </a:extLst>
          </p:cNvPr>
          <p:cNvSpPr>
            <a:spLocks noGrp="1"/>
          </p:cNvSpPr>
          <p:nvPr>
            <p:ph type="dt" sz="half" idx="10"/>
          </p:nvPr>
        </p:nvSpPr>
        <p:spPr/>
        <p:txBody>
          <a:bodyPr/>
          <a:lstStyle/>
          <a:p>
            <a:fld id="{20A63E79-3585-0642-BA95-28D98688A438}" type="datetimeFigureOut">
              <a:rPr kumimoji="1" lang="ja-JP" altLang="en-US" smtClean="0"/>
              <a:t>2022/3/14</a:t>
            </a:fld>
            <a:endParaRPr kumimoji="1" lang="ja-JP" altLang="en-US"/>
          </a:p>
        </p:txBody>
      </p:sp>
      <p:sp>
        <p:nvSpPr>
          <p:cNvPr id="5" name="フッター プレースホルダー 4">
            <a:extLst>
              <a:ext uri="{FF2B5EF4-FFF2-40B4-BE49-F238E27FC236}">
                <a16:creationId xmlns:a16="http://schemas.microsoft.com/office/drawing/2014/main" id="{D3CBEE1B-4797-8043-96BA-B0EFA22A268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A6C47C2-D820-A64B-8258-4F651085E487}"/>
              </a:ext>
            </a:extLst>
          </p:cNvPr>
          <p:cNvSpPr>
            <a:spLocks noGrp="1"/>
          </p:cNvSpPr>
          <p:nvPr>
            <p:ph type="sldNum" sz="quarter" idx="12"/>
          </p:nvPr>
        </p:nvSpPr>
        <p:spPr/>
        <p:txBody>
          <a:bodyPr/>
          <a:lstStyle/>
          <a:p>
            <a:fld id="{2C8B4ECE-19FA-3F4B-9106-3C378AAF6BC7}" type="slidenum">
              <a:rPr kumimoji="1" lang="ja-JP" altLang="en-US" smtClean="0"/>
              <a:t>‹#›</a:t>
            </a:fld>
            <a:endParaRPr kumimoji="1" lang="ja-JP" altLang="en-US"/>
          </a:p>
        </p:txBody>
      </p:sp>
    </p:spTree>
    <p:extLst>
      <p:ext uri="{BB962C8B-B14F-4D97-AF65-F5344CB8AC3E}">
        <p14:creationId xmlns:p14="http://schemas.microsoft.com/office/powerpoint/2010/main" val="2569835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410D09E-9C68-5B4C-960F-E283687BC179}"/>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4231334-1268-BA48-8C0B-585DB053B5FB}"/>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C82BD4C-D384-9246-B285-78F2B24235F3}"/>
              </a:ext>
            </a:extLst>
          </p:cNvPr>
          <p:cNvSpPr>
            <a:spLocks noGrp="1"/>
          </p:cNvSpPr>
          <p:nvPr>
            <p:ph type="dt" sz="half" idx="10"/>
          </p:nvPr>
        </p:nvSpPr>
        <p:spPr/>
        <p:txBody>
          <a:bodyPr/>
          <a:lstStyle/>
          <a:p>
            <a:fld id="{20A63E79-3585-0642-BA95-28D98688A438}" type="datetimeFigureOut">
              <a:rPr kumimoji="1" lang="ja-JP" altLang="en-US" smtClean="0"/>
              <a:t>2022/3/14</a:t>
            </a:fld>
            <a:endParaRPr kumimoji="1" lang="ja-JP" altLang="en-US"/>
          </a:p>
        </p:txBody>
      </p:sp>
      <p:sp>
        <p:nvSpPr>
          <p:cNvPr id="5" name="フッター プレースホルダー 4">
            <a:extLst>
              <a:ext uri="{FF2B5EF4-FFF2-40B4-BE49-F238E27FC236}">
                <a16:creationId xmlns:a16="http://schemas.microsoft.com/office/drawing/2014/main" id="{70C3F158-0580-B941-BC34-23EA05D8190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EB6064C-02D1-C849-9F43-178BA3B68679}"/>
              </a:ext>
            </a:extLst>
          </p:cNvPr>
          <p:cNvSpPr>
            <a:spLocks noGrp="1"/>
          </p:cNvSpPr>
          <p:nvPr>
            <p:ph type="sldNum" sz="quarter" idx="12"/>
          </p:nvPr>
        </p:nvSpPr>
        <p:spPr/>
        <p:txBody>
          <a:bodyPr/>
          <a:lstStyle/>
          <a:p>
            <a:fld id="{2C8B4ECE-19FA-3F4B-9106-3C378AAF6BC7}" type="slidenum">
              <a:rPr kumimoji="1" lang="ja-JP" altLang="en-US" smtClean="0"/>
              <a:t>‹#›</a:t>
            </a:fld>
            <a:endParaRPr kumimoji="1" lang="ja-JP" altLang="en-US"/>
          </a:p>
        </p:txBody>
      </p:sp>
    </p:spTree>
    <p:extLst>
      <p:ext uri="{BB962C8B-B14F-4D97-AF65-F5344CB8AC3E}">
        <p14:creationId xmlns:p14="http://schemas.microsoft.com/office/powerpoint/2010/main" val="39728431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D790F843-F9FF-4B43-B306-B488B6CA4739}"/>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FFF0458-B590-564E-811D-E8410A3F3FD5}"/>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ED616DB-3F24-D749-8B35-BF53D652F043}"/>
              </a:ext>
            </a:extLst>
          </p:cNvPr>
          <p:cNvSpPr>
            <a:spLocks noGrp="1"/>
          </p:cNvSpPr>
          <p:nvPr>
            <p:ph type="dt" sz="half" idx="10"/>
          </p:nvPr>
        </p:nvSpPr>
        <p:spPr/>
        <p:txBody>
          <a:bodyPr/>
          <a:lstStyle/>
          <a:p>
            <a:fld id="{20A63E79-3585-0642-BA95-28D98688A438}" type="datetimeFigureOut">
              <a:rPr kumimoji="1" lang="ja-JP" altLang="en-US" smtClean="0"/>
              <a:t>2022/3/14</a:t>
            </a:fld>
            <a:endParaRPr kumimoji="1" lang="ja-JP" altLang="en-US"/>
          </a:p>
        </p:txBody>
      </p:sp>
      <p:sp>
        <p:nvSpPr>
          <p:cNvPr id="5" name="フッター プレースホルダー 4">
            <a:extLst>
              <a:ext uri="{FF2B5EF4-FFF2-40B4-BE49-F238E27FC236}">
                <a16:creationId xmlns:a16="http://schemas.microsoft.com/office/drawing/2014/main" id="{5DFF72A5-2198-8F40-9FB4-EA8B4D3BDB3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B8BDA74-A477-7B45-81BC-824FBD70A04D}"/>
              </a:ext>
            </a:extLst>
          </p:cNvPr>
          <p:cNvSpPr>
            <a:spLocks noGrp="1"/>
          </p:cNvSpPr>
          <p:nvPr>
            <p:ph type="sldNum" sz="quarter" idx="12"/>
          </p:nvPr>
        </p:nvSpPr>
        <p:spPr/>
        <p:txBody>
          <a:bodyPr/>
          <a:lstStyle/>
          <a:p>
            <a:fld id="{2C8B4ECE-19FA-3F4B-9106-3C378AAF6BC7}" type="slidenum">
              <a:rPr kumimoji="1" lang="ja-JP" altLang="en-US" smtClean="0"/>
              <a:t>‹#›</a:t>
            </a:fld>
            <a:endParaRPr kumimoji="1" lang="ja-JP" altLang="en-US"/>
          </a:p>
        </p:txBody>
      </p:sp>
    </p:spTree>
    <p:extLst>
      <p:ext uri="{BB962C8B-B14F-4D97-AF65-F5344CB8AC3E}">
        <p14:creationId xmlns:p14="http://schemas.microsoft.com/office/powerpoint/2010/main" val="32208524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6FE2FD8-358D-444F-AADD-5854E8C19F2C}"/>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1B3E521-7C78-E348-9518-B7D4B19CAFBE}"/>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69986D6-9053-DD40-BF20-E0B271E3DBDC}"/>
              </a:ext>
            </a:extLst>
          </p:cNvPr>
          <p:cNvSpPr>
            <a:spLocks noGrp="1"/>
          </p:cNvSpPr>
          <p:nvPr>
            <p:ph type="dt" sz="half" idx="10"/>
          </p:nvPr>
        </p:nvSpPr>
        <p:spPr/>
        <p:txBody>
          <a:bodyPr/>
          <a:lstStyle/>
          <a:p>
            <a:fld id="{20A63E79-3585-0642-BA95-28D98688A438}" type="datetimeFigureOut">
              <a:rPr kumimoji="1" lang="ja-JP" altLang="en-US" smtClean="0"/>
              <a:t>2022/3/14</a:t>
            </a:fld>
            <a:endParaRPr kumimoji="1" lang="ja-JP" altLang="en-US"/>
          </a:p>
        </p:txBody>
      </p:sp>
      <p:sp>
        <p:nvSpPr>
          <p:cNvPr id="5" name="フッター プレースホルダー 4">
            <a:extLst>
              <a:ext uri="{FF2B5EF4-FFF2-40B4-BE49-F238E27FC236}">
                <a16:creationId xmlns:a16="http://schemas.microsoft.com/office/drawing/2014/main" id="{E3CA2948-3356-AF46-B734-C9422C832EC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83D0BA4-68F5-F342-B7A5-88B88C927308}"/>
              </a:ext>
            </a:extLst>
          </p:cNvPr>
          <p:cNvSpPr>
            <a:spLocks noGrp="1"/>
          </p:cNvSpPr>
          <p:nvPr>
            <p:ph type="sldNum" sz="quarter" idx="12"/>
          </p:nvPr>
        </p:nvSpPr>
        <p:spPr/>
        <p:txBody>
          <a:bodyPr/>
          <a:lstStyle/>
          <a:p>
            <a:fld id="{2C8B4ECE-19FA-3F4B-9106-3C378AAF6BC7}" type="slidenum">
              <a:rPr kumimoji="1" lang="ja-JP" altLang="en-US" smtClean="0"/>
              <a:t>‹#›</a:t>
            </a:fld>
            <a:endParaRPr kumimoji="1" lang="ja-JP" altLang="en-US"/>
          </a:p>
        </p:txBody>
      </p:sp>
    </p:spTree>
    <p:extLst>
      <p:ext uri="{BB962C8B-B14F-4D97-AF65-F5344CB8AC3E}">
        <p14:creationId xmlns:p14="http://schemas.microsoft.com/office/powerpoint/2010/main" val="20894424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50A4B7D-EC92-8043-A3AC-B6041EA3DB57}"/>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44A4A93-B741-C74F-A405-9A3D12132C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B3C38950-6545-9845-B1D2-65A5313A3E90}"/>
              </a:ext>
            </a:extLst>
          </p:cNvPr>
          <p:cNvSpPr>
            <a:spLocks noGrp="1"/>
          </p:cNvSpPr>
          <p:nvPr>
            <p:ph type="dt" sz="half" idx="10"/>
          </p:nvPr>
        </p:nvSpPr>
        <p:spPr/>
        <p:txBody>
          <a:bodyPr/>
          <a:lstStyle/>
          <a:p>
            <a:fld id="{20A63E79-3585-0642-BA95-28D98688A438}" type="datetimeFigureOut">
              <a:rPr kumimoji="1" lang="ja-JP" altLang="en-US" smtClean="0"/>
              <a:t>2022/3/14</a:t>
            </a:fld>
            <a:endParaRPr kumimoji="1" lang="ja-JP" altLang="en-US"/>
          </a:p>
        </p:txBody>
      </p:sp>
      <p:sp>
        <p:nvSpPr>
          <p:cNvPr id="5" name="フッター プレースホルダー 4">
            <a:extLst>
              <a:ext uri="{FF2B5EF4-FFF2-40B4-BE49-F238E27FC236}">
                <a16:creationId xmlns:a16="http://schemas.microsoft.com/office/drawing/2014/main" id="{83C9437E-03E6-3040-9774-1466BAF9243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0A44410-75D3-BA43-B673-3669E0D7AC67}"/>
              </a:ext>
            </a:extLst>
          </p:cNvPr>
          <p:cNvSpPr>
            <a:spLocks noGrp="1"/>
          </p:cNvSpPr>
          <p:nvPr>
            <p:ph type="sldNum" sz="quarter" idx="12"/>
          </p:nvPr>
        </p:nvSpPr>
        <p:spPr/>
        <p:txBody>
          <a:bodyPr/>
          <a:lstStyle/>
          <a:p>
            <a:fld id="{2C8B4ECE-19FA-3F4B-9106-3C378AAF6BC7}" type="slidenum">
              <a:rPr kumimoji="1" lang="ja-JP" altLang="en-US" smtClean="0"/>
              <a:t>‹#›</a:t>
            </a:fld>
            <a:endParaRPr kumimoji="1" lang="ja-JP" altLang="en-US"/>
          </a:p>
        </p:txBody>
      </p:sp>
    </p:spTree>
    <p:extLst>
      <p:ext uri="{BB962C8B-B14F-4D97-AF65-F5344CB8AC3E}">
        <p14:creationId xmlns:p14="http://schemas.microsoft.com/office/powerpoint/2010/main" val="16279743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1022109-835F-9C4E-BFC0-27A08C150F9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9A787C8-BBDF-5F49-9F40-C2DA352A5AD7}"/>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0A1EC91A-35A9-DE4D-8117-8E9DDE770898}"/>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AF5DA37B-0CBF-4D46-BB5B-EFBF5DB85E48}"/>
              </a:ext>
            </a:extLst>
          </p:cNvPr>
          <p:cNvSpPr>
            <a:spLocks noGrp="1"/>
          </p:cNvSpPr>
          <p:nvPr>
            <p:ph type="dt" sz="half" idx="10"/>
          </p:nvPr>
        </p:nvSpPr>
        <p:spPr/>
        <p:txBody>
          <a:bodyPr/>
          <a:lstStyle/>
          <a:p>
            <a:fld id="{20A63E79-3585-0642-BA95-28D98688A438}" type="datetimeFigureOut">
              <a:rPr kumimoji="1" lang="ja-JP" altLang="en-US" smtClean="0"/>
              <a:t>2022/3/14</a:t>
            </a:fld>
            <a:endParaRPr kumimoji="1" lang="ja-JP" altLang="en-US"/>
          </a:p>
        </p:txBody>
      </p:sp>
      <p:sp>
        <p:nvSpPr>
          <p:cNvPr id="6" name="フッター プレースホルダー 5">
            <a:extLst>
              <a:ext uri="{FF2B5EF4-FFF2-40B4-BE49-F238E27FC236}">
                <a16:creationId xmlns:a16="http://schemas.microsoft.com/office/drawing/2014/main" id="{ABB9D51A-FF65-AC4D-A52C-65A4D187322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F2A556F-CCBD-A441-8671-BA6DAC6B4F3E}"/>
              </a:ext>
            </a:extLst>
          </p:cNvPr>
          <p:cNvSpPr>
            <a:spLocks noGrp="1"/>
          </p:cNvSpPr>
          <p:nvPr>
            <p:ph type="sldNum" sz="quarter" idx="12"/>
          </p:nvPr>
        </p:nvSpPr>
        <p:spPr/>
        <p:txBody>
          <a:bodyPr/>
          <a:lstStyle/>
          <a:p>
            <a:fld id="{2C8B4ECE-19FA-3F4B-9106-3C378AAF6BC7}" type="slidenum">
              <a:rPr kumimoji="1" lang="ja-JP" altLang="en-US" smtClean="0"/>
              <a:t>‹#›</a:t>
            </a:fld>
            <a:endParaRPr kumimoji="1" lang="ja-JP" altLang="en-US"/>
          </a:p>
        </p:txBody>
      </p:sp>
    </p:spTree>
    <p:extLst>
      <p:ext uri="{BB962C8B-B14F-4D97-AF65-F5344CB8AC3E}">
        <p14:creationId xmlns:p14="http://schemas.microsoft.com/office/powerpoint/2010/main" val="18938325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6CD244B-BEEC-7C4F-8407-0E3A8DC77898}"/>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B54410A-13DE-7C4B-8960-EF666EF09B3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83F5EA71-B5A9-4F4E-A152-B20B0259E75C}"/>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A589F03F-0EBC-6241-B31D-5384696E00B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1D445AB9-87CF-3A4F-8FAF-215008FDCBE2}"/>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1983FF5E-E780-164C-9E02-D5581A6809FB}"/>
              </a:ext>
            </a:extLst>
          </p:cNvPr>
          <p:cNvSpPr>
            <a:spLocks noGrp="1"/>
          </p:cNvSpPr>
          <p:nvPr>
            <p:ph type="dt" sz="half" idx="10"/>
          </p:nvPr>
        </p:nvSpPr>
        <p:spPr/>
        <p:txBody>
          <a:bodyPr/>
          <a:lstStyle/>
          <a:p>
            <a:fld id="{20A63E79-3585-0642-BA95-28D98688A438}" type="datetimeFigureOut">
              <a:rPr kumimoji="1" lang="ja-JP" altLang="en-US" smtClean="0"/>
              <a:t>2022/3/14</a:t>
            </a:fld>
            <a:endParaRPr kumimoji="1" lang="ja-JP" altLang="en-US"/>
          </a:p>
        </p:txBody>
      </p:sp>
      <p:sp>
        <p:nvSpPr>
          <p:cNvPr id="8" name="フッター プレースホルダー 7">
            <a:extLst>
              <a:ext uri="{FF2B5EF4-FFF2-40B4-BE49-F238E27FC236}">
                <a16:creationId xmlns:a16="http://schemas.microsoft.com/office/drawing/2014/main" id="{2717EAA2-4A6F-0C46-9B48-950EB53A556D}"/>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6A430FA4-82BD-0E4B-8DC3-42DA89923442}"/>
              </a:ext>
            </a:extLst>
          </p:cNvPr>
          <p:cNvSpPr>
            <a:spLocks noGrp="1"/>
          </p:cNvSpPr>
          <p:nvPr>
            <p:ph type="sldNum" sz="quarter" idx="12"/>
          </p:nvPr>
        </p:nvSpPr>
        <p:spPr/>
        <p:txBody>
          <a:bodyPr/>
          <a:lstStyle/>
          <a:p>
            <a:fld id="{2C8B4ECE-19FA-3F4B-9106-3C378AAF6BC7}" type="slidenum">
              <a:rPr kumimoji="1" lang="ja-JP" altLang="en-US" smtClean="0"/>
              <a:t>‹#›</a:t>
            </a:fld>
            <a:endParaRPr kumimoji="1" lang="ja-JP" altLang="en-US"/>
          </a:p>
        </p:txBody>
      </p:sp>
    </p:spTree>
    <p:extLst>
      <p:ext uri="{BB962C8B-B14F-4D97-AF65-F5344CB8AC3E}">
        <p14:creationId xmlns:p14="http://schemas.microsoft.com/office/powerpoint/2010/main" val="28754186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F113F9-BDED-6E44-B648-B40DD05B8E11}"/>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5EF1A9B2-622C-954A-BFF8-9A4F0313FD3F}"/>
              </a:ext>
            </a:extLst>
          </p:cNvPr>
          <p:cNvSpPr>
            <a:spLocks noGrp="1"/>
          </p:cNvSpPr>
          <p:nvPr>
            <p:ph type="dt" sz="half" idx="10"/>
          </p:nvPr>
        </p:nvSpPr>
        <p:spPr/>
        <p:txBody>
          <a:bodyPr/>
          <a:lstStyle/>
          <a:p>
            <a:fld id="{20A63E79-3585-0642-BA95-28D98688A438}" type="datetimeFigureOut">
              <a:rPr kumimoji="1" lang="ja-JP" altLang="en-US" smtClean="0"/>
              <a:t>2022/3/14</a:t>
            </a:fld>
            <a:endParaRPr kumimoji="1" lang="ja-JP" altLang="en-US"/>
          </a:p>
        </p:txBody>
      </p:sp>
      <p:sp>
        <p:nvSpPr>
          <p:cNvPr id="4" name="フッター プレースホルダー 3">
            <a:extLst>
              <a:ext uri="{FF2B5EF4-FFF2-40B4-BE49-F238E27FC236}">
                <a16:creationId xmlns:a16="http://schemas.microsoft.com/office/drawing/2014/main" id="{65B68974-0504-184A-B951-649228981E8A}"/>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BB92162-FE18-6244-A2F4-77DB0EAEABA3}"/>
              </a:ext>
            </a:extLst>
          </p:cNvPr>
          <p:cNvSpPr>
            <a:spLocks noGrp="1"/>
          </p:cNvSpPr>
          <p:nvPr>
            <p:ph type="sldNum" sz="quarter" idx="12"/>
          </p:nvPr>
        </p:nvSpPr>
        <p:spPr/>
        <p:txBody>
          <a:bodyPr/>
          <a:lstStyle/>
          <a:p>
            <a:fld id="{2C8B4ECE-19FA-3F4B-9106-3C378AAF6BC7}" type="slidenum">
              <a:rPr kumimoji="1" lang="ja-JP" altLang="en-US" smtClean="0"/>
              <a:t>‹#›</a:t>
            </a:fld>
            <a:endParaRPr kumimoji="1" lang="ja-JP" altLang="en-US"/>
          </a:p>
        </p:txBody>
      </p:sp>
    </p:spTree>
    <p:extLst>
      <p:ext uri="{BB962C8B-B14F-4D97-AF65-F5344CB8AC3E}">
        <p14:creationId xmlns:p14="http://schemas.microsoft.com/office/powerpoint/2010/main" val="24099252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A04E207D-61B4-8349-A923-5E2E158FA2A1}"/>
              </a:ext>
            </a:extLst>
          </p:cNvPr>
          <p:cNvSpPr>
            <a:spLocks noGrp="1"/>
          </p:cNvSpPr>
          <p:nvPr>
            <p:ph type="dt" sz="half" idx="10"/>
          </p:nvPr>
        </p:nvSpPr>
        <p:spPr/>
        <p:txBody>
          <a:bodyPr/>
          <a:lstStyle/>
          <a:p>
            <a:fld id="{20A63E79-3585-0642-BA95-28D98688A438}" type="datetimeFigureOut">
              <a:rPr kumimoji="1" lang="ja-JP" altLang="en-US" smtClean="0"/>
              <a:t>2022/3/14</a:t>
            </a:fld>
            <a:endParaRPr kumimoji="1" lang="ja-JP" altLang="en-US"/>
          </a:p>
        </p:txBody>
      </p:sp>
      <p:sp>
        <p:nvSpPr>
          <p:cNvPr id="3" name="フッター プレースホルダー 2">
            <a:extLst>
              <a:ext uri="{FF2B5EF4-FFF2-40B4-BE49-F238E27FC236}">
                <a16:creationId xmlns:a16="http://schemas.microsoft.com/office/drawing/2014/main" id="{06E8BF42-4FCE-6F4B-8B35-B7F817AB9C7D}"/>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799C4ED6-6F31-9E45-8FE9-EEB562C8A002}"/>
              </a:ext>
            </a:extLst>
          </p:cNvPr>
          <p:cNvSpPr>
            <a:spLocks noGrp="1"/>
          </p:cNvSpPr>
          <p:nvPr>
            <p:ph type="sldNum" sz="quarter" idx="12"/>
          </p:nvPr>
        </p:nvSpPr>
        <p:spPr/>
        <p:txBody>
          <a:bodyPr/>
          <a:lstStyle/>
          <a:p>
            <a:fld id="{2C8B4ECE-19FA-3F4B-9106-3C378AAF6BC7}" type="slidenum">
              <a:rPr kumimoji="1" lang="ja-JP" altLang="en-US" smtClean="0"/>
              <a:t>‹#›</a:t>
            </a:fld>
            <a:endParaRPr kumimoji="1" lang="ja-JP" altLang="en-US"/>
          </a:p>
        </p:txBody>
      </p:sp>
    </p:spTree>
    <p:extLst>
      <p:ext uri="{BB962C8B-B14F-4D97-AF65-F5344CB8AC3E}">
        <p14:creationId xmlns:p14="http://schemas.microsoft.com/office/powerpoint/2010/main" val="41071549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2038D3E-1540-634F-8298-D1C87B4C1F02}"/>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A8E31C5-470A-1A49-8EE0-5646B2EB462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BA66D93D-DA08-C544-83D1-451BE8E81C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A60E7C1A-A332-0445-A324-DE74CFF3438A}"/>
              </a:ext>
            </a:extLst>
          </p:cNvPr>
          <p:cNvSpPr>
            <a:spLocks noGrp="1"/>
          </p:cNvSpPr>
          <p:nvPr>
            <p:ph type="dt" sz="half" idx="10"/>
          </p:nvPr>
        </p:nvSpPr>
        <p:spPr/>
        <p:txBody>
          <a:bodyPr/>
          <a:lstStyle/>
          <a:p>
            <a:fld id="{20A63E79-3585-0642-BA95-28D98688A438}" type="datetimeFigureOut">
              <a:rPr kumimoji="1" lang="ja-JP" altLang="en-US" smtClean="0"/>
              <a:t>2022/3/14</a:t>
            </a:fld>
            <a:endParaRPr kumimoji="1" lang="ja-JP" altLang="en-US"/>
          </a:p>
        </p:txBody>
      </p:sp>
      <p:sp>
        <p:nvSpPr>
          <p:cNvPr id="6" name="フッター プレースホルダー 5">
            <a:extLst>
              <a:ext uri="{FF2B5EF4-FFF2-40B4-BE49-F238E27FC236}">
                <a16:creationId xmlns:a16="http://schemas.microsoft.com/office/drawing/2014/main" id="{F210E0F5-A99D-5544-9FED-104E4264291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E0AC66A-B131-584F-A271-D5ACF9695E95}"/>
              </a:ext>
            </a:extLst>
          </p:cNvPr>
          <p:cNvSpPr>
            <a:spLocks noGrp="1"/>
          </p:cNvSpPr>
          <p:nvPr>
            <p:ph type="sldNum" sz="quarter" idx="12"/>
          </p:nvPr>
        </p:nvSpPr>
        <p:spPr/>
        <p:txBody>
          <a:bodyPr/>
          <a:lstStyle/>
          <a:p>
            <a:fld id="{2C8B4ECE-19FA-3F4B-9106-3C378AAF6BC7}" type="slidenum">
              <a:rPr kumimoji="1" lang="ja-JP" altLang="en-US" smtClean="0"/>
              <a:t>‹#›</a:t>
            </a:fld>
            <a:endParaRPr kumimoji="1" lang="ja-JP" altLang="en-US"/>
          </a:p>
        </p:txBody>
      </p:sp>
    </p:spTree>
    <p:extLst>
      <p:ext uri="{BB962C8B-B14F-4D97-AF65-F5344CB8AC3E}">
        <p14:creationId xmlns:p14="http://schemas.microsoft.com/office/powerpoint/2010/main" val="6201054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C8C7AD-5794-0A4A-A356-C054634DDF7D}"/>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E411BDB8-D376-2A41-A160-AB9EB1D1ABB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158C44ED-6419-AE41-BDF2-3DF56F786F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C3AB4A52-57CB-9344-B8D9-8BD2848662AB}"/>
              </a:ext>
            </a:extLst>
          </p:cNvPr>
          <p:cNvSpPr>
            <a:spLocks noGrp="1"/>
          </p:cNvSpPr>
          <p:nvPr>
            <p:ph type="dt" sz="half" idx="10"/>
          </p:nvPr>
        </p:nvSpPr>
        <p:spPr/>
        <p:txBody>
          <a:bodyPr/>
          <a:lstStyle/>
          <a:p>
            <a:fld id="{20A63E79-3585-0642-BA95-28D98688A438}" type="datetimeFigureOut">
              <a:rPr kumimoji="1" lang="ja-JP" altLang="en-US" smtClean="0"/>
              <a:t>2022/3/14</a:t>
            </a:fld>
            <a:endParaRPr kumimoji="1" lang="ja-JP" altLang="en-US"/>
          </a:p>
        </p:txBody>
      </p:sp>
      <p:sp>
        <p:nvSpPr>
          <p:cNvPr id="6" name="フッター プレースホルダー 5">
            <a:extLst>
              <a:ext uri="{FF2B5EF4-FFF2-40B4-BE49-F238E27FC236}">
                <a16:creationId xmlns:a16="http://schemas.microsoft.com/office/drawing/2014/main" id="{ADCCDBC0-0DDA-8444-8D1F-B64745A84C7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209EA40-78A6-534A-A8FE-55B7FE1CD2F2}"/>
              </a:ext>
            </a:extLst>
          </p:cNvPr>
          <p:cNvSpPr>
            <a:spLocks noGrp="1"/>
          </p:cNvSpPr>
          <p:nvPr>
            <p:ph type="sldNum" sz="quarter" idx="12"/>
          </p:nvPr>
        </p:nvSpPr>
        <p:spPr/>
        <p:txBody>
          <a:bodyPr/>
          <a:lstStyle/>
          <a:p>
            <a:fld id="{2C8B4ECE-19FA-3F4B-9106-3C378AAF6BC7}" type="slidenum">
              <a:rPr kumimoji="1" lang="ja-JP" altLang="en-US" smtClean="0"/>
              <a:t>‹#›</a:t>
            </a:fld>
            <a:endParaRPr kumimoji="1" lang="ja-JP" altLang="en-US"/>
          </a:p>
        </p:txBody>
      </p:sp>
    </p:spTree>
    <p:extLst>
      <p:ext uri="{BB962C8B-B14F-4D97-AF65-F5344CB8AC3E}">
        <p14:creationId xmlns:p14="http://schemas.microsoft.com/office/powerpoint/2010/main" val="7522237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EFC5EA4B-057B-8A41-97B1-7A4EEA282FD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7F04CE6-273B-D04D-83D5-885EC5F3734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0927C94-3CCD-8744-B7DB-6D5ED8FD1DC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A63E79-3585-0642-BA95-28D98688A438}" type="datetimeFigureOut">
              <a:rPr kumimoji="1" lang="ja-JP" altLang="en-US" smtClean="0"/>
              <a:t>2022/3/14</a:t>
            </a:fld>
            <a:endParaRPr kumimoji="1" lang="ja-JP" altLang="en-US"/>
          </a:p>
        </p:txBody>
      </p:sp>
      <p:sp>
        <p:nvSpPr>
          <p:cNvPr id="5" name="フッター プレースホルダー 4">
            <a:extLst>
              <a:ext uri="{FF2B5EF4-FFF2-40B4-BE49-F238E27FC236}">
                <a16:creationId xmlns:a16="http://schemas.microsoft.com/office/drawing/2014/main" id="{4A7DC350-8265-4F46-A338-10140198776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A0440AF2-2AD7-0545-A779-FB5D8B5640D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8B4ECE-19FA-3F4B-9106-3C378AAF6BC7}" type="slidenum">
              <a:rPr kumimoji="1" lang="ja-JP" altLang="en-US" smtClean="0"/>
              <a:t>‹#›</a:t>
            </a:fld>
            <a:endParaRPr kumimoji="1" lang="ja-JP" altLang="en-US"/>
          </a:p>
        </p:txBody>
      </p:sp>
    </p:spTree>
    <p:extLst>
      <p:ext uri="{BB962C8B-B14F-4D97-AF65-F5344CB8AC3E}">
        <p14:creationId xmlns:p14="http://schemas.microsoft.com/office/powerpoint/2010/main" val="16099853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7165A8B0-4D9D-3346-A7DC-A410042BF254}"/>
              </a:ext>
            </a:extLst>
          </p:cNvPr>
          <p:cNvSpPr/>
          <p:nvPr/>
        </p:nvSpPr>
        <p:spPr>
          <a:xfrm>
            <a:off x="2743200" y="2264228"/>
            <a:ext cx="9038431" cy="4016829"/>
          </a:xfrm>
          <a:prstGeom prst="rect">
            <a:avLst/>
          </a:prstGeom>
        </p:spPr>
        <p:txBody>
          <a:bodyPr vert="horz" lIns="91440" tIns="45720" rIns="91440" bIns="45720" rtlCol="0">
            <a:normAutofit/>
          </a:bodyPr>
          <a:lstStyle/>
          <a:p>
            <a:pPr>
              <a:lnSpc>
                <a:spcPct val="90000"/>
              </a:lnSpc>
              <a:spcAft>
                <a:spcPts val="600"/>
              </a:spcAft>
            </a:pPr>
            <a:r>
              <a:rPr lang="ja-JP" altLang="en-US" sz="1600">
                <a:latin typeface="Meiryo UI" panose="020B0604030504040204" pitchFamily="34" charset="-128"/>
                <a:ea typeface="Meiryo UI" panose="020B0604030504040204" pitchFamily="34" charset="-128"/>
              </a:rPr>
              <a:t>川田さんは、</a:t>
            </a:r>
            <a:r>
              <a:rPr lang="en-US" altLang="ja-JP" sz="1600" dirty="0">
                <a:latin typeface="Meiryo UI" panose="020B0604030504040204" pitchFamily="34" charset="-128"/>
                <a:ea typeface="Meiryo UI" panose="020B0604030504040204" pitchFamily="34" charset="-128"/>
              </a:rPr>
              <a:t>2022</a:t>
            </a:r>
            <a:r>
              <a:rPr lang="ja-JP" altLang="en-US" sz="1600">
                <a:latin typeface="Meiryo UI" panose="020B0604030504040204" pitchFamily="34" charset="-128"/>
                <a:ea typeface="Meiryo UI" panose="020B0604030504040204" pitchFamily="34" charset="-128"/>
              </a:rPr>
              <a:t>年</a:t>
            </a:r>
            <a:r>
              <a:rPr lang="en-US" altLang="ja-JP" sz="1600" dirty="0">
                <a:latin typeface="Meiryo UI" panose="020B0604030504040204" pitchFamily="34" charset="-128"/>
                <a:ea typeface="Meiryo UI" panose="020B0604030504040204" pitchFamily="34" charset="-128"/>
              </a:rPr>
              <a:t>3</a:t>
            </a:r>
            <a:r>
              <a:rPr lang="ja-JP" altLang="en-US" sz="1600">
                <a:latin typeface="Meiryo UI" panose="020B0604030504040204" pitchFamily="34" charset="-128"/>
                <a:ea typeface="Meiryo UI" panose="020B0604030504040204" pitchFamily="34" charset="-128"/>
              </a:rPr>
              <a:t>月に資産運用セミナーに参加させてもらいました。</a:t>
            </a:r>
            <a:endParaRPr lang="en-US" altLang="ja-JP" sz="1600" dirty="0">
              <a:latin typeface="Meiryo UI" panose="020B0604030504040204" pitchFamily="34" charset="-128"/>
              <a:ea typeface="Meiryo UI" panose="020B0604030504040204" pitchFamily="34" charset="-128"/>
            </a:endParaRPr>
          </a:p>
          <a:p>
            <a:pPr>
              <a:lnSpc>
                <a:spcPct val="90000"/>
              </a:lnSpc>
              <a:spcAft>
                <a:spcPts val="600"/>
              </a:spcAft>
            </a:pPr>
            <a:r>
              <a:rPr lang="ja-JP" altLang="en-US" sz="1600">
                <a:latin typeface="Meiryo UI" panose="020B0604030504040204" pitchFamily="34" charset="-128"/>
                <a:ea typeface="Meiryo UI" panose="020B0604030504040204" pitchFamily="34" charset="-128"/>
              </a:rPr>
              <a:t>私は、「自分の人生には資産運用とは無縁」だと勝手に思い込んでおりましたが、セミナーでの川田さんの丁寧な説明を通じて決して他人事ではない、むしろ家族の将来を考えるには絶対必要なことに気づきました。</a:t>
            </a:r>
          </a:p>
          <a:p>
            <a:pPr>
              <a:lnSpc>
                <a:spcPct val="90000"/>
              </a:lnSpc>
              <a:spcAft>
                <a:spcPts val="600"/>
              </a:spcAft>
            </a:pPr>
            <a:r>
              <a:rPr lang="ja-JP" altLang="en-US" sz="1600">
                <a:latin typeface="Meiryo UI" panose="020B0604030504040204" pitchFamily="34" charset="-128"/>
                <a:ea typeface="Meiryo UI" panose="020B0604030504040204" pitchFamily="34" charset="-128"/>
              </a:rPr>
              <a:t>また、どうやったら分かりやすく受講者に資産運用を分かりやすく伝えることが出来るか？を探求しておられ、セミナー終了後にも参加者に意見を求める真摯な姿にとても感動しました。今後のセミナーが楽しみです。</a:t>
            </a:r>
          </a:p>
          <a:p>
            <a:pPr>
              <a:lnSpc>
                <a:spcPct val="90000"/>
              </a:lnSpc>
              <a:spcAft>
                <a:spcPts val="600"/>
              </a:spcAft>
            </a:pPr>
            <a:endParaRPr lang="en-US" altLang="ja-JP" sz="1600" b="1" dirty="0">
              <a:latin typeface="Meiryo UI" panose="020B0604030504040204" pitchFamily="34" charset="-128"/>
              <a:ea typeface="Meiryo UI" panose="020B0604030504040204" pitchFamily="34" charset="-128"/>
            </a:endParaRPr>
          </a:p>
          <a:p>
            <a:pPr>
              <a:lnSpc>
                <a:spcPct val="90000"/>
              </a:lnSpc>
              <a:spcAft>
                <a:spcPts val="600"/>
              </a:spcAft>
            </a:pPr>
            <a:r>
              <a:rPr lang="ja-JP" altLang="en-US" sz="1600" b="1">
                <a:latin typeface="Meiryo UI" panose="020B0604030504040204" pitchFamily="34" charset="-128"/>
                <a:ea typeface="Meiryo UI" panose="020B0604030504040204" pitchFamily="34" charset="-128"/>
              </a:rPr>
              <a:t>「資産運用って何」「資産運用って自分には関係ないんじゃない？」という方、</a:t>
            </a:r>
          </a:p>
          <a:p>
            <a:pPr>
              <a:lnSpc>
                <a:spcPct val="90000"/>
              </a:lnSpc>
              <a:spcAft>
                <a:spcPts val="600"/>
              </a:spcAft>
            </a:pPr>
            <a:r>
              <a:rPr lang="ja-JP" altLang="en-US" sz="1600" b="1">
                <a:latin typeface="Meiryo UI" panose="020B0604030504040204" pitchFamily="34" charset="-128"/>
                <a:ea typeface="Meiryo UI" panose="020B0604030504040204" pitchFamily="34" charset="-128"/>
              </a:rPr>
              <a:t>ぜひ一度川田さんの資産運用セミナーに参加してみてください。</a:t>
            </a:r>
            <a:endParaRPr lang="en-US" altLang="ja-JP" sz="1600" b="1" dirty="0">
              <a:latin typeface="Meiryo UI" panose="020B0604030504040204" pitchFamily="34" charset="-128"/>
              <a:ea typeface="Meiryo UI" panose="020B0604030504040204" pitchFamily="34" charset="-128"/>
            </a:endParaRPr>
          </a:p>
          <a:p>
            <a:pPr>
              <a:lnSpc>
                <a:spcPct val="90000"/>
              </a:lnSpc>
              <a:spcAft>
                <a:spcPts val="600"/>
              </a:spcAft>
            </a:pPr>
            <a:r>
              <a:rPr lang="ja-JP" altLang="en-US" sz="1600" b="1">
                <a:latin typeface="Meiryo UI" panose="020B0604030504040204" pitchFamily="34" charset="-128"/>
                <a:ea typeface="Meiryo UI" panose="020B0604030504040204" pitchFamily="34" charset="-128"/>
              </a:rPr>
              <a:t>マネーリテラシーがない方でも分かりやすく、安心して受けられます。</a:t>
            </a:r>
          </a:p>
          <a:p>
            <a:pPr>
              <a:lnSpc>
                <a:spcPct val="90000"/>
              </a:lnSpc>
              <a:spcAft>
                <a:spcPts val="600"/>
              </a:spcAft>
            </a:pPr>
            <a:endParaRPr lang="en-US" altLang="ja-JP" sz="1600" dirty="0">
              <a:latin typeface="Meiryo UI" panose="020B0604030504040204" pitchFamily="34" charset="-128"/>
              <a:ea typeface="Meiryo UI" panose="020B0604030504040204" pitchFamily="34" charset="-128"/>
            </a:endParaRPr>
          </a:p>
          <a:p>
            <a:pPr>
              <a:lnSpc>
                <a:spcPct val="90000"/>
              </a:lnSpc>
              <a:spcAft>
                <a:spcPts val="600"/>
              </a:spcAft>
            </a:pPr>
            <a:r>
              <a:rPr lang="ja-JP" altLang="en-US" sz="1600">
                <a:latin typeface="Meiryo UI" panose="020B0604030504040204" pitchFamily="34" charset="-128"/>
                <a:ea typeface="Meiryo UI" panose="020B0604030504040204" pitchFamily="34" charset="-128"/>
              </a:rPr>
              <a:t>「お客様の大事なお金を預かるプロフェッショナル」の川田さんのお話は安心感を与えてくださります。これからもどうぞ宜しくお願いいたします。</a:t>
            </a:r>
          </a:p>
          <a:p>
            <a:pPr>
              <a:lnSpc>
                <a:spcPct val="90000"/>
              </a:lnSpc>
              <a:spcAft>
                <a:spcPts val="600"/>
              </a:spcAft>
            </a:pPr>
            <a:endParaRPr lang="en-US" altLang="ja-JP" sz="1600" dirty="0">
              <a:latin typeface="Meiryo UI" panose="020B0604030504040204" pitchFamily="34" charset="-128"/>
              <a:ea typeface="Meiryo UI" panose="020B0604030504040204" pitchFamily="34" charset="-128"/>
            </a:endParaRPr>
          </a:p>
        </p:txBody>
      </p:sp>
      <p:pic>
        <p:nvPicPr>
          <p:cNvPr id="1028" name="Picture 4" descr="スーツを着た男性&#10;&#10;自動的に生成された説明">
            <a:extLst>
              <a:ext uri="{FF2B5EF4-FFF2-40B4-BE49-F238E27FC236}">
                <a16:creationId xmlns:a16="http://schemas.microsoft.com/office/drawing/2014/main" id="{5A3F3D6A-C0BE-A44D-8A46-D4348631AFF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5066" r="39815" b="-1"/>
          <a:stretch/>
        </p:blipFill>
        <p:spPr bwMode="auto">
          <a:xfrm>
            <a:off x="21" y="10"/>
            <a:ext cx="2391362" cy="3537846"/>
          </a:xfrm>
          <a:prstGeom prst="rect">
            <a:avLst/>
          </a:prstGeom>
          <a:noFill/>
          <a:effectLst/>
          <a:extLst>
            <a:ext uri="{909E8E84-426E-40DD-AFC4-6F175D3DCCD1}">
              <a14:hiddenFill xmlns:a14="http://schemas.microsoft.com/office/drawing/2010/main">
                <a:solidFill>
                  <a:srgbClr val="FFFFFF"/>
                </a:solidFill>
              </a14:hiddenFill>
            </a:ext>
          </a:extLst>
        </p:spPr>
      </p:pic>
      <p:cxnSp>
        <p:nvCxnSpPr>
          <p:cNvPr id="73" name="Straight Connector 72">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689CD8"/>
            </a:solidFill>
          </a:ln>
        </p:spPr>
        <p:style>
          <a:lnRef idx="1">
            <a:schemeClr val="accent1"/>
          </a:lnRef>
          <a:fillRef idx="0">
            <a:schemeClr val="accent1"/>
          </a:fillRef>
          <a:effectRef idx="0">
            <a:schemeClr val="accent1"/>
          </a:effectRef>
          <a:fontRef idx="minor">
            <a:schemeClr val="tx1"/>
          </a:fontRef>
        </p:style>
      </p:cxnSp>
      <p:sp>
        <p:nvSpPr>
          <p:cNvPr id="7" name="正方形/長方形 6">
            <a:extLst>
              <a:ext uri="{FF2B5EF4-FFF2-40B4-BE49-F238E27FC236}">
                <a16:creationId xmlns:a16="http://schemas.microsoft.com/office/drawing/2014/main" id="{8C87CF4F-753C-A54E-8486-788EE12DC7C0}"/>
              </a:ext>
            </a:extLst>
          </p:cNvPr>
          <p:cNvSpPr/>
          <p:nvPr/>
        </p:nvSpPr>
        <p:spPr>
          <a:xfrm>
            <a:off x="2634342" y="1273004"/>
            <a:ext cx="9038431" cy="646331"/>
          </a:xfrm>
          <a:prstGeom prst="rect">
            <a:avLst/>
          </a:prstGeom>
        </p:spPr>
        <p:txBody>
          <a:bodyPr wrap="square">
            <a:spAutoFit/>
          </a:bodyPr>
          <a:lstStyle/>
          <a:p>
            <a:r>
              <a:rPr lang="ja-JP" altLang="en-US" b="1">
                <a:latin typeface="Meiryo UI" panose="020B0604030504040204" pitchFamily="34" charset="-128"/>
                <a:ea typeface="Meiryo UI" panose="020B0604030504040204" pitchFamily="34" charset="-128"/>
              </a:rPr>
              <a:t>「年平均利回り</a:t>
            </a:r>
            <a:r>
              <a:rPr lang="en-US" altLang="ja-JP" b="1" dirty="0">
                <a:latin typeface="Meiryo UI" panose="020B0604030504040204" pitchFamily="34" charset="-128"/>
                <a:ea typeface="Meiryo UI" panose="020B0604030504040204" pitchFamily="34" charset="-128"/>
              </a:rPr>
              <a:t>15</a:t>
            </a:r>
            <a:r>
              <a:rPr lang="ja-JP" altLang="en-US" b="1">
                <a:latin typeface="Meiryo UI" panose="020B0604030504040204" pitchFamily="34" charset="-128"/>
                <a:ea typeface="Meiryo UI" panose="020B0604030504040204" pitchFamily="34" charset="-128"/>
              </a:rPr>
              <a:t>％の資産形成アドバイザー」の川田勝雄さん</a:t>
            </a:r>
            <a:endParaRPr lang="en-US" altLang="ja-JP" b="1" dirty="0">
              <a:latin typeface="Meiryo UI" panose="020B0604030504040204" pitchFamily="34" charset="-128"/>
              <a:ea typeface="Meiryo UI" panose="020B0604030504040204" pitchFamily="34" charset="-128"/>
            </a:endParaRPr>
          </a:p>
          <a:p>
            <a:r>
              <a:rPr lang="ja-JP" altLang="en-US" b="1">
                <a:latin typeface="Meiryo UI" panose="020B0604030504040204" pitchFamily="34" charset="-128"/>
                <a:ea typeface="Meiryo UI" panose="020B0604030504040204" pitchFamily="34" charset="-128"/>
              </a:rPr>
              <a:t>マネーリテラシーがまったくない！という私にも、分かりやすく伝えてくれました。</a:t>
            </a:r>
            <a:endParaRPr lang="ja-JP" altLang="en-US">
              <a:latin typeface="Meiryo UI" panose="020B0604030504040204" pitchFamily="34" charset="-128"/>
              <a:ea typeface="Meiryo UI" panose="020B0604030504040204" pitchFamily="34" charset="-128"/>
            </a:endParaRPr>
          </a:p>
        </p:txBody>
      </p:sp>
      <p:pic>
        <p:nvPicPr>
          <p:cNvPr id="8" name="Picture 2" descr="Remote One inc.">
            <a:extLst>
              <a:ext uri="{FF2B5EF4-FFF2-40B4-BE49-F238E27FC236}">
                <a16:creationId xmlns:a16="http://schemas.microsoft.com/office/drawing/2014/main" id="{1E5D25E3-0DB3-A547-AAC5-78B69BDDBE29}"/>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8008617" y="6116400"/>
            <a:ext cx="2259122" cy="313767"/>
          </a:xfrm>
          <a:prstGeom prst="rect">
            <a:avLst/>
          </a:prstGeom>
          <a:noFill/>
          <a:extLst>
            <a:ext uri="{909E8E84-426E-40DD-AFC4-6F175D3DCCD1}">
              <a14:hiddenFill xmlns:a14="http://schemas.microsoft.com/office/drawing/2010/main">
                <a:solidFill>
                  <a:srgbClr val="FFFFFF"/>
                </a:solidFill>
              </a14:hiddenFill>
            </a:ext>
          </a:extLst>
        </p:spPr>
      </p:pic>
      <p:sp>
        <p:nvSpPr>
          <p:cNvPr id="2" name="正方形/長方形 1">
            <a:extLst>
              <a:ext uri="{FF2B5EF4-FFF2-40B4-BE49-F238E27FC236}">
                <a16:creationId xmlns:a16="http://schemas.microsoft.com/office/drawing/2014/main" id="{8C7E7B71-615E-7841-A612-4F0BDDBE780E}"/>
              </a:ext>
            </a:extLst>
          </p:cNvPr>
          <p:cNvSpPr/>
          <p:nvPr/>
        </p:nvSpPr>
        <p:spPr>
          <a:xfrm>
            <a:off x="7867102" y="6503164"/>
            <a:ext cx="3070071" cy="286232"/>
          </a:xfrm>
          <a:prstGeom prst="rect">
            <a:avLst/>
          </a:prstGeom>
        </p:spPr>
        <p:txBody>
          <a:bodyPr wrap="none">
            <a:spAutoFit/>
          </a:bodyPr>
          <a:lstStyle/>
          <a:p>
            <a:pPr algn="r">
              <a:lnSpc>
                <a:spcPct val="90000"/>
              </a:lnSpc>
              <a:spcAft>
                <a:spcPts val="600"/>
              </a:spcAft>
            </a:pPr>
            <a:r>
              <a:rPr lang="ja-JP" altLang="en-US" sz="1400">
                <a:latin typeface="Meiryo UI" panose="020B0604030504040204" pitchFamily="34" charset="-128"/>
                <a:ea typeface="Meiryo UI" panose="020B0604030504040204" pitchFamily="34" charset="-128"/>
              </a:rPr>
              <a:t>絶対壊れないクラウドパソコン　細野篤志</a:t>
            </a:r>
          </a:p>
        </p:txBody>
      </p:sp>
    </p:spTree>
    <p:extLst>
      <p:ext uri="{BB962C8B-B14F-4D97-AF65-F5344CB8AC3E}">
        <p14:creationId xmlns:p14="http://schemas.microsoft.com/office/powerpoint/2010/main" val="211142732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TotalTime>
  <Words>231</Words>
  <Application>Microsoft Macintosh PowerPoint</Application>
  <PresentationFormat>ワイド画面</PresentationFormat>
  <Paragraphs>12</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游ゴシック</vt:lpstr>
      <vt:lpstr>游ゴシック Light</vt:lpstr>
      <vt:lpstr>Arial</vt:lpstr>
      <vt:lpstr>Meiryo UI</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細野篤志</dc:creator>
  <cp:lastModifiedBy>細野篤志</cp:lastModifiedBy>
  <cp:revision>6</cp:revision>
  <dcterms:created xsi:type="dcterms:W3CDTF">2022-03-13T08:23:33Z</dcterms:created>
  <dcterms:modified xsi:type="dcterms:W3CDTF">2022-03-13T23:04:39Z</dcterms:modified>
</cp:coreProperties>
</file>