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
  </p:notesMasterIdLst>
  <p:handoutMasterIdLst>
    <p:handoutMasterId r:id="rId4"/>
  </p:handoutMasterIdLst>
  <p:sldIdLst>
    <p:sldId id="256" r:id="rId2"/>
  </p:sldIdLst>
  <p:sldSz cx="12192000" cy="68580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0C1C7C-9AC8-4FEE-910E-DA2EB006DA25}" v="441" dt="2022-06-01T07:57:09.579"/>
    <p1510:client id="{C22F4CDF-A8C2-4D0B-9A54-6BA0901E75DA}" v="20" dt="2022-06-01T08:13:37.3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6619" autoAdjust="0"/>
  </p:normalViewPr>
  <p:slideViewPr>
    <p:cSldViewPr snapToGrid="0">
      <p:cViewPr varScale="1">
        <p:scale>
          <a:sx n="116" d="100"/>
          <a:sy n="116" d="100"/>
        </p:scale>
        <p:origin x="108" y="252"/>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古市 亮" userId="b6dfcfbfb573aff5" providerId="Windows Live" clId="Web-{790C1C7C-9AC8-4FEE-910E-DA2EB006DA25}"/>
    <pc:docChg chg="modSld">
      <pc:chgData name="古市 亮" userId="b6dfcfbfb573aff5" providerId="Windows Live" clId="Web-{790C1C7C-9AC8-4FEE-910E-DA2EB006DA25}" dt="2022-06-01T07:57:09.579" v="252" actId="20577"/>
      <pc:docMkLst>
        <pc:docMk/>
      </pc:docMkLst>
      <pc:sldChg chg="addSp modSp">
        <pc:chgData name="古市 亮" userId="b6dfcfbfb573aff5" providerId="Windows Live" clId="Web-{790C1C7C-9AC8-4FEE-910E-DA2EB006DA25}" dt="2022-06-01T07:57:09.579" v="252" actId="20577"/>
        <pc:sldMkLst>
          <pc:docMk/>
          <pc:sldMk cId="521040635" sldId="256"/>
        </pc:sldMkLst>
        <pc:spChg chg="mod">
          <ac:chgData name="古市 亮" userId="b6dfcfbfb573aff5" providerId="Windows Live" clId="Web-{790C1C7C-9AC8-4FEE-910E-DA2EB006DA25}" dt="2022-06-01T07:47:53.052" v="46" actId="1076"/>
          <ac:spMkLst>
            <pc:docMk/>
            <pc:sldMk cId="521040635" sldId="256"/>
            <ac:spMk id="2" creationId="{00000000-0000-0000-0000-000000000000}"/>
          </ac:spMkLst>
        </pc:spChg>
        <pc:spChg chg="mod">
          <ac:chgData name="古市 亮" userId="b6dfcfbfb573aff5" providerId="Windows Live" clId="Web-{790C1C7C-9AC8-4FEE-910E-DA2EB006DA25}" dt="2022-06-01T07:47:46.411" v="45" actId="1076"/>
          <ac:spMkLst>
            <pc:docMk/>
            <pc:sldMk cId="521040635" sldId="256"/>
            <ac:spMk id="3" creationId="{00000000-0000-0000-0000-000000000000}"/>
          </ac:spMkLst>
        </pc:spChg>
        <pc:spChg chg="add mod">
          <ac:chgData name="古市 亮" userId="b6dfcfbfb573aff5" providerId="Windows Live" clId="Web-{790C1C7C-9AC8-4FEE-910E-DA2EB006DA25}" dt="2022-06-01T07:57:09.579" v="252" actId="20577"/>
          <ac:spMkLst>
            <pc:docMk/>
            <pc:sldMk cId="521040635" sldId="256"/>
            <ac:spMk id="4" creationId="{E2A36BFC-9661-83ED-DA82-DD836E11DF5E}"/>
          </ac:spMkLst>
        </pc:spChg>
      </pc:sldChg>
    </pc:docChg>
  </pc:docChgLst>
  <pc:docChgLst>
    <pc:chgData clId="Web-{790C1C7C-9AC8-4FEE-910E-DA2EB006DA25}"/>
    <pc:docChg chg="modSld">
      <pc:chgData name="" userId="" providerId="" clId="Web-{790C1C7C-9AC8-4FEE-910E-DA2EB006DA25}" dt="2022-06-01T07:44:52.595" v="3" actId="14100"/>
      <pc:docMkLst>
        <pc:docMk/>
      </pc:docMkLst>
      <pc:sldChg chg="modSp">
        <pc:chgData name="" userId="" providerId="" clId="Web-{790C1C7C-9AC8-4FEE-910E-DA2EB006DA25}" dt="2022-06-01T07:44:52.595" v="3" actId="14100"/>
        <pc:sldMkLst>
          <pc:docMk/>
          <pc:sldMk cId="521040635" sldId="256"/>
        </pc:sldMkLst>
        <pc:spChg chg="mod">
          <ac:chgData name="" userId="" providerId="" clId="Web-{790C1C7C-9AC8-4FEE-910E-DA2EB006DA25}" dt="2022-06-01T07:44:52.595" v="3" actId="14100"/>
          <ac:spMkLst>
            <pc:docMk/>
            <pc:sldMk cId="521040635" sldId="256"/>
            <ac:spMk id="2" creationId="{00000000-0000-0000-0000-000000000000}"/>
          </ac:spMkLst>
        </pc:spChg>
      </pc:sldChg>
    </pc:docChg>
  </pc:docChgLst>
  <pc:docChgLst>
    <pc:chgData name="古市 亮" userId="b6dfcfbfb573aff5" providerId="Windows Live" clId="Web-{C22F4CDF-A8C2-4D0B-9A54-6BA0901E75DA}"/>
    <pc:docChg chg="modSld">
      <pc:chgData name="古市 亮" userId="b6dfcfbfb573aff5" providerId="Windows Live" clId="Web-{C22F4CDF-A8C2-4D0B-9A54-6BA0901E75DA}" dt="2022-06-01T08:13:18.298" v="11" actId="20577"/>
      <pc:docMkLst>
        <pc:docMk/>
      </pc:docMkLst>
      <pc:sldChg chg="modSp">
        <pc:chgData name="古市 亮" userId="b6dfcfbfb573aff5" providerId="Windows Live" clId="Web-{C22F4CDF-A8C2-4D0B-9A54-6BA0901E75DA}" dt="2022-06-01T08:13:18.298" v="11" actId="20577"/>
        <pc:sldMkLst>
          <pc:docMk/>
          <pc:sldMk cId="521040635" sldId="256"/>
        </pc:sldMkLst>
        <pc:spChg chg="mod">
          <ac:chgData name="古市 亮" userId="b6dfcfbfb573aff5" providerId="Windows Live" clId="Web-{C22F4CDF-A8C2-4D0B-9A54-6BA0901E75DA}" dt="2022-06-01T08:13:02.251" v="1" actId="20577"/>
          <ac:spMkLst>
            <pc:docMk/>
            <pc:sldMk cId="521040635" sldId="256"/>
            <ac:spMk id="2" creationId="{00000000-0000-0000-0000-000000000000}"/>
          </ac:spMkLst>
        </pc:spChg>
        <pc:spChg chg="mod">
          <ac:chgData name="古市 亮" userId="b6dfcfbfb573aff5" providerId="Windows Live" clId="Web-{C22F4CDF-A8C2-4D0B-9A54-6BA0901E75DA}" dt="2022-06-01T08:13:18.298" v="11" actId="20577"/>
          <ac:spMkLst>
            <pc:docMk/>
            <pc:sldMk cId="521040635" sldId="256"/>
            <ac:spMk id="4" creationId="{E2A36BFC-9661-83ED-DA82-DD836E11DF5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B25A7BC-9888-4DD7-8B8D-F7196A0D518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EC106C9F-09E0-4A82-BCD2-BB6CA18A30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4F3727-8260-44DB-9B8B-0E227F6C5231}" type="datetime1">
              <a:rPr kumimoji="1" lang="ja-JP" altLang="en-US" smtClean="0">
                <a:latin typeface="Meiryo UI" panose="020B0604030504040204" pitchFamily="50" charset="-128"/>
                <a:ea typeface="Meiryo UI" panose="020B0604030504040204" pitchFamily="50" charset="-128"/>
              </a:rPr>
              <a:t>2022/6/1</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39BB0C7E-9469-4C86-889F-F341B7C857B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A0D74E96-ACDE-4B70-BEBD-B540E6D7C6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2FF991-3BC0-4FB6-BFCA-CD6805DA937E}"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584571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D65B2BB3-E5AF-4DFD-942D-D379E9494393}" type="datetime1">
              <a:rPr kumimoji="1" lang="ja-JP" altLang="en-US" smtClean="0"/>
              <a:pPr/>
              <a:t>2022/6/1</a:t>
            </a:fld>
            <a:endParaRPr kumimoji="1"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a:r>
              <a:rPr kumimoji="1" lang="ja-JP" altLang="en-US"/>
              <a:t>第 </a:t>
            </a:r>
            <a:r>
              <a:rPr kumimoji="1" lang="en-US" altLang="ja-JP"/>
              <a:t>2 </a:t>
            </a:r>
            <a:r>
              <a:rPr kumimoji="1" lang="ja-JP" altLang="en-US"/>
              <a:t>レベル</a:t>
            </a:r>
            <a:endParaRPr kumimoji="1" lang="ja-JP" altLang="en-US" dirty="0"/>
          </a:p>
          <a:p>
            <a:pPr lvl="2"/>
            <a:r>
              <a:rPr kumimoji="1" lang="ja-JP" altLang="en-US"/>
              <a:t>第 </a:t>
            </a:r>
            <a:r>
              <a:rPr kumimoji="1" lang="en-US" altLang="ja-JP"/>
              <a:t>3 </a:t>
            </a:r>
            <a:r>
              <a:rPr kumimoji="1" lang="ja-JP" altLang="en-US"/>
              <a:t>レベル</a:t>
            </a:r>
            <a:endParaRPr kumimoji="1" lang="ja-JP" altLang="en-US" dirty="0"/>
          </a:p>
          <a:p>
            <a:pPr lvl="3"/>
            <a:r>
              <a:rPr kumimoji="1" lang="ja-JP" altLang="en-US"/>
              <a:t>第 </a:t>
            </a:r>
            <a:r>
              <a:rPr kumimoji="1" lang="en-US" altLang="ja-JP"/>
              <a:t>4 </a:t>
            </a:r>
            <a:r>
              <a:rPr kumimoji="1" lang="ja-JP" altLang="en-US"/>
              <a:t>レベル</a:t>
            </a:r>
            <a:endParaRPr kumimoji="1" lang="ja-JP" altLang="en-US" dirty="0"/>
          </a:p>
          <a:p>
            <a:pPr lvl="4"/>
            <a:r>
              <a:rPr kumimoji="1" lang="ja-JP" altLang="en-US"/>
              <a:t>第 </a:t>
            </a:r>
            <a:r>
              <a:rPr kumimoji="1" lang="en-US" altLang="ja-JP"/>
              <a:t>5 </a:t>
            </a:r>
            <a:r>
              <a:rPr kumimoji="1" lang="ja-JP" altLang="en-US"/>
              <a:t>レベル</a:t>
            </a:r>
            <a:endParaRPr kumimoji="1" lang="ja-JP" altLang="en-US" dirty="0"/>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8D0A7420-E3C1-4851-9F2C-0F47A475B762}" type="slidenum">
              <a:rPr kumimoji="1" lang="en-US" altLang="ja-JP" smtClean="0"/>
              <a:p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1431935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fld id="{8D0A7420-E3C1-4851-9F2C-0F47A475B762}" type="slidenum">
              <a:rPr kumimoji="1" lang="en-US" altLang="ja-JP" smtClean="0"/>
              <a:t>1</a:t>
            </a:fld>
            <a:endParaRPr kumimoji="1" lang="ja-JP" altLang="en-US"/>
          </a:p>
        </p:txBody>
      </p:sp>
    </p:spTree>
    <p:extLst>
      <p:ext uri="{BB962C8B-B14F-4D97-AF65-F5344CB8AC3E}">
        <p14:creationId xmlns:p14="http://schemas.microsoft.com/office/powerpoint/2010/main" val="1319099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グループ 6"/>
          <p:cNvGrpSpPr/>
          <p:nvPr/>
        </p:nvGrpSpPr>
        <p:grpSpPr>
          <a:xfrm>
            <a:off x="0" y="-8467"/>
            <a:ext cx="12192000" cy="6866467"/>
            <a:chOff x="0" y="-8467"/>
            <a:chExt cx="12192000" cy="6866467"/>
          </a:xfrm>
        </p:grpSpPr>
        <p:cxnSp>
          <p:nvCxnSpPr>
            <p:cNvPr id="32" name="直線​​コネクタ(S)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直線​​コネクタ(S)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長方形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長方形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二等辺三角形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長方形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長方形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長方形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二等辺三角形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二等辺三角形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タイトル 1"/>
          <p:cNvSpPr>
            <a:spLocks noGrp="1"/>
          </p:cNvSpPr>
          <p:nvPr>
            <p:ph type="ctrTitle"/>
          </p:nvPr>
        </p:nvSpPr>
        <p:spPr>
          <a:xfrm>
            <a:off x="1507067" y="2404534"/>
            <a:ext cx="7766936" cy="1646302"/>
          </a:xfrm>
        </p:spPr>
        <p:txBody>
          <a:bodyPr rtlCol="0" anchor="b">
            <a:noAutofit/>
          </a:bodyPr>
          <a:lstStyle>
            <a:lvl1pPr algn="r">
              <a:defRPr sz="5400">
                <a:solidFill>
                  <a:schemeClr val="accent1"/>
                </a:solidFill>
              </a:defRPr>
            </a:lvl1pPr>
          </a:lstStyle>
          <a:p>
            <a:pPr rtl="0"/>
            <a:r>
              <a:rPr lang="ja-JP" altLang="en-US" noProof="0"/>
              <a:t>マスター タイトルの書式設定</a:t>
            </a:r>
          </a:p>
        </p:txBody>
      </p:sp>
      <p:sp>
        <p:nvSpPr>
          <p:cNvPr id="3" name="サブタイトル 2"/>
          <p:cNvSpPr>
            <a:spLocks noGrp="1"/>
          </p:cNvSpPr>
          <p:nvPr>
            <p:ph type="subTitle" idx="1"/>
          </p:nvPr>
        </p:nvSpPr>
        <p:spPr>
          <a:xfrm>
            <a:off x="1507067" y="4050833"/>
            <a:ext cx="7766936" cy="1096899"/>
          </a:xfrm>
        </p:spPr>
        <p:txBody>
          <a:bodyPr rtlCol="0"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noProof="0"/>
              <a:t>マスター サブタイトルの書式設定</a:t>
            </a:r>
          </a:p>
        </p:txBody>
      </p:sp>
      <p:sp>
        <p:nvSpPr>
          <p:cNvPr id="4" name="日付プレースホルダー 3"/>
          <p:cNvSpPr>
            <a:spLocks noGrp="1"/>
          </p:cNvSpPr>
          <p:nvPr>
            <p:ph type="dt" sz="half" idx="10"/>
          </p:nvPr>
        </p:nvSpPr>
        <p:spPr/>
        <p:txBody>
          <a:bodyPr rtlCol="0"/>
          <a:lstStyle/>
          <a:p>
            <a:pPr rtl="0"/>
            <a:fld id="{4768093B-D2B1-4045-9903-D55765EFF3DA}"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5" y="609600"/>
            <a:ext cx="8596668" cy="3403600"/>
          </a:xfrm>
        </p:spPr>
        <p:txBody>
          <a:bodyPr rtlCol="0" anchor="ctr">
            <a:normAutofit/>
          </a:bodyPr>
          <a:lstStyle>
            <a:lvl1pPr algn="l">
              <a:defRPr sz="4400" b="0" cap="none"/>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p>
            <a:pPr rtl="0"/>
            <a:fld id="{F3F5AF89-D7D1-4D18-9303-343FA0254EFE}"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符とキャプション">
    <p:spTree>
      <p:nvGrpSpPr>
        <p:cNvPr id="1" name=""/>
        <p:cNvGrpSpPr/>
        <p:nvPr/>
      </p:nvGrpSpPr>
      <p:grpSpPr>
        <a:xfrm>
          <a:off x="0" y="0"/>
          <a:ext cx="0" cy="0"/>
          <a:chOff x="0" y="0"/>
          <a:chExt cx="0" cy="0"/>
        </a:xfrm>
      </p:grpSpPr>
      <p:sp>
        <p:nvSpPr>
          <p:cNvPr id="2" name="タイトル 1"/>
          <p:cNvSpPr>
            <a:spLocks noGrp="1"/>
          </p:cNvSpPr>
          <p:nvPr>
            <p:ph type="title"/>
          </p:nvPr>
        </p:nvSpPr>
        <p:spPr>
          <a:xfrm>
            <a:off x="931334" y="609600"/>
            <a:ext cx="8094134" cy="3022600"/>
          </a:xfrm>
        </p:spPr>
        <p:txBody>
          <a:bodyPr rtlCol="0" anchor="ctr">
            <a:normAutofit/>
          </a:bodyPr>
          <a:lstStyle>
            <a:lvl1pPr algn="l">
              <a:defRPr sz="4400" b="0" cap="none">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23" name="テキスト プレースホルダー 9"/>
          <p:cNvSpPr>
            <a:spLocks noGrp="1"/>
          </p:cNvSpPr>
          <p:nvPr>
            <p:ph type="body" sz="quarter" idx="13" hasCustomPrompt="1"/>
          </p:nvPr>
        </p:nvSpPr>
        <p:spPr>
          <a:xfrm>
            <a:off x="1366139" y="3632200"/>
            <a:ext cx="7224524" cy="381000"/>
          </a:xfrm>
        </p:spPr>
        <p:txBody>
          <a:bodyPr rtlCol="0" anchor="ctr">
            <a:noAutofit/>
          </a:bodyPr>
          <a:lstStyle>
            <a:lvl1pPr marL="0" indent="0">
              <a:buFontTx/>
              <a:buNone/>
              <a:defRPr sz="1600">
                <a:solidFill>
                  <a:schemeClr val="tx1">
                    <a:lumMod val="50000"/>
                    <a:lumOff val="50000"/>
                  </a:schemeClr>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ja-JP" altLang="en-US" noProof="0"/>
              <a:t>クリックしてマスター テキストのスタイルを編集</a:t>
            </a:r>
          </a:p>
        </p:txBody>
      </p:sp>
      <p:sp>
        <p:nvSpPr>
          <p:cNvPr id="3" name="テキスト プレースホルダー 2"/>
          <p:cNvSpPr>
            <a:spLocks noGrp="1"/>
          </p:cNvSpPr>
          <p:nvPr>
            <p:ph type="body" idx="1" hasCustomPrompt="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latin typeface="Meiryo UI" panose="020B0604030504040204" pitchFamily="50" charset="-128"/>
                <a:ea typeface="Meiryo UI"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fld id="{D8B71B50-9670-42C0-82DF-C1CDA949D3EA}" type="datetime1">
              <a:rPr lang="ja-JP" altLang="en-US" smtClean="0"/>
              <a:t>2022/6/1</a:t>
            </a:fld>
            <a:endParaRPr lang="ja-JP" altLang="en-US"/>
          </a:p>
        </p:txBody>
      </p:sp>
      <p:sp>
        <p:nvSpPr>
          <p:cNvPr id="5" name="フッター プレースホルダー 4"/>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endParaRPr lang="ja-JP" altLang="en-US"/>
          </a:p>
        </p:txBody>
      </p:sp>
      <p:sp>
        <p:nvSpPr>
          <p:cNvPr id="6" name="スライド番号プレースホルダー 5"/>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D57F1E4F-1CFF-5643-939E-217C01CDF565}" type="slidenum">
              <a:rPr lang="en-US" altLang="ja-JP" smtClean="0"/>
              <a:pPr/>
              <a:t>‹#›</a:t>
            </a:fld>
            <a:endParaRPr lang="ja-JP" altLang="en-US"/>
          </a:p>
        </p:txBody>
      </p:sp>
      <p:sp>
        <p:nvSpPr>
          <p:cNvPr id="20" name="テキスト ボックス 19"/>
          <p:cNvSpPr txBox="1"/>
          <p:nvPr/>
        </p:nvSpPr>
        <p:spPr>
          <a:xfrm>
            <a:off x="541870" y="790378"/>
            <a:ext cx="609600" cy="584776"/>
          </a:xfrm>
          <a:prstGeom prst="rect">
            <a:avLst/>
          </a:prstGeom>
        </p:spPr>
        <p:txBody>
          <a:bodyPr vert="horz" lIns="91440" tIns="45720" rIns="91440" bIns="45720" rtlCol="0" anchor="ctr">
            <a:noAutofit/>
          </a:bodyPr>
          <a:lstStyle/>
          <a:p>
            <a:pPr lvl="0" rtl="0"/>
            <a:r>
              <a:rPr lang="ja-JP" altLang="en-US" sz="8000" noProof="0">
                <a:ln w="3175" cmpd="sng">
                  <a:noFill/>
                </a:ln>
                <a:solidFill>
                  <a:schemeClr val="accent1">
                    <a:lumMod val="60000"/>
                    <a:lumOff val="40000"/>
                  </a:schemeClr>
                </a:solidFill>
                <a:effectLst/>
                <a:latin typeface="Meiryo UI" panose="020B0604030504040204" pitchFamily="50" charset="-128"/>
                <a:ea typeface="Meiryo UI" panose="020B0604030504040204" pitchFamily="50" charset="-128"/>
              </a:rPr>
              <a:t>“</a:t>
            </a:r>
          </a:p>
        </p:txBody>
      </p:sp>
      <p:sp>
        <p:nvSpPr>
          <p:cNvPr id="22" name="テキスト ボックス 21"/>
          <p:cNvSpPr txBox="1"/>
          <p:nvPr/>
        </p:nvSpPr>
        <p:spPr>
          <a:xfrm>
            <a:off x="8893011" y="2886556"/>
            <a:ext cx="609600" cy="584776"/>
          </a:xfrm>
          <a:prstGeom prst="rect">
            <a:avLst/>
          </a:prstGeom>
        </p:spPr>
        <p:txBody>
          <a:bodyPr vert="horz" lIns="91440" tIns="45720" rIns="91440" bIns="45720" rtlCol="0" anchor="ctr">
            <a:noAutofit/>
          </a:bodyPr>
          <a:lstStyle/>
          <a:p>
            <a:pPr lvl="0" rtl="0"/>
            <a:r>
              <a:rPr lang="ja-JP" altLang="en-US" sz="8000" noProof="0">
                <a:ln w="3175" cmpd="sng">
                  <a:noFill/>
                </a:ln>
                <a:solidFill>
                  <a:schemeClr val="accent1">
                    <a:lumMod val="60000"/>
                    <a:lumOff val="40000"/>
                  </a:schemeClr>
                </a:solidFill>
                <a:latin typeface="Meiryo UI" panose="020B0604030504040204" pitchFamily="50" charset="-128"/>
                <a:ea typeface="Meiryo UI" panose="020B0604030504040204" pitchFamily="50" charset="-128"/>
              </a:rPr>
              <a:t>”</a:t>
            </a:r>
            <a:endParaRPr lang="ja-JP" altLang="en-US" noProof="0">
              <a:solidFill>
                <a:schemeClr val="accent1">
                  <a:lumMod val="60000"/>
                  <a:lumOff val="40000"/>
                </a:schemeClr>
              </a:solidFill>
              <a:latin typeface="Meiryo UI" panose="020B0604030504040204" pitchFamily="50" charset="-128"/>
              <a:ea typeface="Meiryo UI" panose="020B0604030504040204" pitchFamily="50" charset="-128"/>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刺">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5" y="1931988"/>
            <a:ext cx="8596668" cy="2595460"/>
          </a:xfrm>
        </p:spPr>
        <p:txBody>
          <a:bodyPr rtlCol="0" anchor="b">
            <a:normAutofit/>
          </a:bodyPr>
          <a:lstStyle>
            <a:lvl1pPr algn="l">
              <a:defRPr sz="4400" b="0" cap="none"/>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p>
            <a:pPr rtl="0"/>
            <a:fld id="{AB8944D3-85B5-4DD6-8799-49D3E39EF06D}"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符付きの名刺">
    <p:spTree>
      <p:nvGrpSpPr>
        <p:cNvPr id="1" name=""/>
        <p:cNvGrpSpPr/>
        <p:nvPr/>
      </p:nvGrpSpPr>
      <p:grpSpPr>
        <a:xfrm>
          <a:off x="0" y="0"/>
          <a:ext cx="0" cy="0"/>
          <a:chOff x="0" y="0"/>
          <a:chExt cx="0" cy="0"/>
        </a:xfrm>
      </p:grpSpPr>
      <p:sp>
        <p:nvSpPr>
          <p:cNvPr id="2" name="タイトル 1"/>
          <p:cNvSpPr>
            <a:spLocks noGrp="1"/>
          </p:cNvSpPr>
          <p:nvPr>
            <p:ph type="title"/>
          </p:nvPr>
        </p:nvSpPr>
        <p:spPr>
          <a:xfrm>
            <a:off x="931334" y="609600"/>
            <a:ext cx="8094134" cy="3022600"/>
          </a:xfrm>
        </p:spPr>
        <p:txBody>
          <a:bodyPr rtlCol="0" anchor="ctr">
            <a:normAutofit/>
          </a:bodyPr>
          <a:lstStyle>
            <a:lvl1pPr algn="l">
              <a:defRPr sz="4400" b="0" cap="none">
                <a:latin typeface="Meiryo UI" panose="020B0604030504040204" pitchFamily="50" charset="-128"/>
                <a:ea typeface="Meiryo UI" panose="020B0604030504040204" pitchFamily="50" charset="-128"/>
              </a:defRPr>
            </a:lvl1pPr>
          </a:lstStyle>
          <a:p>
            <a:pPr rtl="0"/>
            <a:r>
              <a:rPr lang="ja-JP" altLang="en-US" noProof="0"/>
              <a:t>マスター タイトルの書式設定</a:t>
            </a:r>
          </a:p>
        </p:txBody>
      </p:sp>
      <p:sp>
        <p:nvSpPr>
          <p:cNvPr id="23" name="テキスト プレースホルダー 9"/>
          <p:cNvSpPr>
            <a:spLocks noGrp="1"/>
          </p:cNvSpPr>
          <p:nvPr>
            <p:ph type="body" sz="quarter" idx="13" hasCustomPrompt="1"/>
          </p:nvPr>
        </p:nvSpPr>
        <p:spPr>
          <a:xfrm>
            <a:off x="677332" y="4013200"/>
            <a:ext cx="8596669" cy="514248"/>
          </a:xfrm>
        </p:spPr>
        <p:txBody>
          <a:bodyPr rtlCol="0" anchor="b">
            <a:noAutofit/>
          </a:bodyPr>
          <a:lstStyle>
            <a:lvl1pPr marL="0" indent="0">
              <a:buFontTx/>
              <a:buNone/>
              <a:defRPr sz="2400">
                <a:solidFill>
                  <a:schemeClr val="tx1">
                    <a:lumMod val="75000"/>
                    <a:lumOff val="25000"/>
                  </a:schemeClr>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ja-JP" altLang="en-US" noProof="0"/>
              <a:t>クリックしてマスター テキストのスタイルを編集</a:t>
            </a:r>
          </a:p>
        </p:txBody>
      </p:sp>
      <p:sp>
        <p:nvSpPr>
          <p:cNvPr id="3" name="テキスト プレースホルダー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latin typeface="Meiryo UI" panose="020B0604030504040204" pitchFamily="50" charset="-128"/>
                <a:ea typeface="Meiryo UI"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lvl1pPr>
              <a:defRPr>
                <a:latin typeface="Meiryo UI" panose="020B0604030504040204" pitchFamily="50" charset="-128"/>
                <a:ea typeface="Meiryo UI" panose="020B0604030504040204" pitchFamily="50" charset="-128"/>
              </a:defRPr>
            </a:lvl1pPr>
          </a:lstStyle>
          <a:p>
            <a:fld id="{B86CB144-2415-4C93-989D-0334BA59ECA4}" type="datetime1">
              <a:rPr lang="ja-JP" altLang="en-US" smtClean="0"/>
              <a:t>2022/6/1</a:t>
            </a:fld>
            <a:endParaRPr lang="ja-JP" altLang="en-US"/>
          </a:p>
        </p:txBody>
      </p:sp>
      <p:sp>
        <p:nvSpPr>
          <p:cNvPr id="5" name="フッター プレースホルダー 4"/>
          <p:cNvSpPr>
            <a:spLocks noGrp="1"/>
          </p:cNvSpPr>
          <p:nvPr>
            <p:ph type="ftr" sz="quarter" idx="11"/>
          </p:nvPr>
        </p:nvSpPr>
        <p:spPr/>
        <p:txBody>
          <a:bodyPr rtlCol="0"/>
          <a:lstStyle>
            <a:lvl1pPr>
              <a:defRPr>
                <a:latin typeface="Meiryo UI" panose="020B0604030504040204" pitchFamily="50" charset="-128"/>
                <a:ea typeface="Meiryo UI" panose="020B0604030504040204" pitchFamily="50" charset="-128"/>
              </a:defRPr>
            </a:lvl1pPr>
          </a:lstStyle>
          <a:p>
            <a:endParaRPr lang="ja-JP" altLang="en-US"/>
          </a:p>
        </p:txBody>
      </p:sp>
      <p:sp>
        <p:nvSpPr>
          <p:cNvPr id="6" name="スライド番号プレースホルダー 5"/>
          <p:cNvSpPr>
            <a:spLocks noGrp="1"/>
          </p:cNvSpPr>
          <p:nvPr>
            <p:ph type="sldNum" sz="quarter" idx="12"/>
          </p:nvPr>
        </p:nvSpPr>
        <p:spPr/>
        <p:txBody>
          <a:bodyPr rtlCol="0"/>
          <a:lstStyle>
            <a:lvl1pPr>
              <a:defRPr>
                <a:latin typeface="Meiryo UI" panose="020B0604030504040204" pitchFamily="50" charset="-128"/>
                <a:ea typeface="Meiryo UI" panose="020B0604030504040204" pitchFamily="50" charset="-128"/>
              </a:defRPr>
            </a:lvl1pPr>
          </a:lstStyle>
          <a:p>
            <a:fld id="{D57F1E4F-1CFF-5643-939E-217C01CDF565}" type="slidenum">
              <a:rPr lang="en-US" altLang="ja-JP" smtClean="0"/>
              <a:pPr/>
              <a:t>‹#›</a:t>
            </a:fld>
            <a:endParaRPr lang="ja-JP" altLang="en-US"/>
          </a:p>
        </p:txBody>
      </p:sp>
      <p:sp>
        <p:nvSpPr>
          <p:cNvPr id="24" name="テキスト ボックス 23"/>
          <p:cNvSpPr txBox="1"/>
          <p:nvPr/>
        </p:nvSpPr>
        <p:spPr>
          <a:xfrm>
            <a:off x="541870" y="790378"/>
            <a:ext cx="609600" cy="584776"/>
          </a:xfrm>
          <a:prstGeom prst="rect">
            <a:avLst/>
          </a:prstGeom>
        </p:spPr>
        <p:txBody>
          <a:bodyPr vert="horz" lIns="91440" tIns="45720" rIns="91440" bIns="45720" rtlCol="0" anchor="ctr">
            <a:noAutofit/>
          </a:bodyPr>
          <a:lstStyle/>
          <a:p>
            <a:pPr lvl="0" rtl="0"/>
            <a:r>
              <a:rPr lang="ja-JP" altLang="en-US" sz="8000" noProof="0">
                <a:ln w="3175" cmpd="sng">
                  <a:noFill/>
                </a:ln>
                <a:solidFill>
                  <a:schemeClr val="accent1">
                    <a:lumMod val="60000"/>
                    <a:lumOff val="40000"/>
                  </a:schemeClr>
                </a:solidFill>
                <a:effectLst/>
                <a:latin typeface="Meiryo UI" panose="020B0604030504040204" pitchFamily="50" charset="-128"/>
                <a:ea typeface="Meiryo UI" panose="020B0604030504040204" pitchFamily="50" charset="-128"/>
              </a:rPr>
              <a:t>“</a:t>
            </a:r>
          </a:p>
        </p:txBody>
      </p:sp>
      <p:sp>
        <p:nvSpPr>
          <p:cNvPr id="25" name="テキスト ボックス 24"/>
          <p:cNvSpPr txBox="1"/>
          <p:nvPr/>
        </p:nvSpPr>
        <p:spPr>
          <a:xfrm>
            <a:off x="8893011" y="2886556"/>
            <a:ext cx="609600" cy="584776"/>
          </a:xfrm>
          <a:prstGeom prst="rect">
            <a:avLst/>
          </a:prstGeom>
        </p:spPr>
        <p:txBody>
          <a:bodyPr vert="horz" lIns="91440" tIns="45720" rIns="91440" bIns="45720" rtlCol="0" anchor="ctr">
            <a:noAutofit/>
          </a:bodyPr>
          <a:lstStyle/>
          <a:p>
            <a:pPr lvl="0" rtl="0"/>
            <a:r>
              <a:rPr lang="ja-JP" altLang="en-US" sz="8000" noProof="0">
                <a:ln w="3175" cmpd="sng">
                  <a:noFill/>
                </a:ln>
                <a:solidFill>
                  <a:schemeClr val="accent1">
                    <a:lumMod val="60000"/>
                    <a:lumOff val="40000"/>
                  </a:schemeClr>
                </a:solidFill>
                <a:effectLst/>
                <a:latin typeface="Meiryo UI" panose="020B0604030504040204" pitchFamily="50" charset="-128"/>
                <a:ea typeface="Meiryo UI" panose="020B0604030504040204" pitchFamily="50" charset="-128"/>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または False">
    <p:spTree>
      <p:nvGrpSpPr>
        <p:cNvPr id="1" name=""/>
        <p:cNvGrpSpPr/>
        <p:nvPr/>
      </p:nvGrpSpPr>
      <p:grpSpPr>
        <a:xfrm>
          <a:off x="0" y="0"/>
          <a:ext cx="0" cy="0"/>
          <a:chOff x="0" y="0"/>
          <a:chExt cx="0" cy="0"/>
        </a:xfrm>
      </p:grpSpPr>
      <p:sp>
        <p:nvSpPr>
          <p:cNvPr id="2" name="タイトル 1"/>
          <p:cNvSpPr>
            <a:spLocks noGrp="1"/>
          </p:cNvSpPr>
          <p:nvPr>
            <p:ph type="title"/>
          </p:nvPr>
        </p:nvSpPr>
        <p:spPr>
          <a:xfrm>
            <a:off x="685799" y="609600"/>
            <a:ext cx="8588203" cy="3022600"/>
          </a:xfrm>
        </p:spPr>
        <p:txBody>
          <a:bodyPr rtlCol="0" anchor="ctr">
            <a:normAutofit/>
          </a:bodyPr>
          <a:lstStyle>
            <a:lvl1pPr algn="l">
              <a:defRPr sz="4400" b="0" cap="none"/>
            </a:lvl1pPr>
          </a:lstStyle>
          <a:p>
            <a:pPr rtl="0"/>
            <a:r>
              <a:rPr lang="ja-JP" altLang="en-US" noProof="0"/>
              <a:t>マスター タイトルの書式設定</a:t>
            </a:r>
          </a:p>
        </p:txBody>
      </p:sp>
      <p:sp>
        <p:nvSpPr>
          <p:cNvPr id="23" name="テキスト プレースホルダー 9"/>
          <p:cNvSpPr>
            <a:spLocks noGrp="1"/>
          </p:cNvSpPr>
          <p:nvPr>
            <p:ph type="body" sz="quarter" idx="13" hasCustomPrompt="1"/>
          </p:nvPr>
        </p:nvSpPr>
        <p:spPr>
          <a:xfrm>
            <a:off x="677332" y="4013200"/>
            <a:ext cx="8596669" cy="514248"/>
          </a:xfrm>
        </p:spPr>
        <p:txBody>
          <a:bodyPr rtlCol="0"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ja-JP" altLang="en-US" noProof="0"/>
              <a:t>クリックしてマスター テキストのスタイルを編集</a:t>
            </a:r>
          </a:p>
        </p:txBody>
      </p:sp>
      <p:sp>
        <p:nvSpPr>
          <p:cNvPr id="3" name="テキスト プレースホルダー 2"/>
          <p:cNvSpPr>
            <a:spLocks noGrp="1"/>
          </p:cNvSpPr>
          <p:nvPr>
            <p:ph type="body" idx="1" hasCustomPrompt="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p>
            <a:pPr rtl="0"/>
            <a:fld id="{47D40985-1A9A-4D46-BC03-FCF8AB955F1F}"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dirty="0"/>
              <a:t>マスター タイトルの書式設定</a:t>
            </a:r>
          </a:p>
        </p:txBody>
      </p:sp>
      <p:sp>
        <p:nvSpPr>
          <p:cNvPr id="3" name="縦書きテキスト プレースホルダー 2"/>
          <p:cNvSpPr>
            <a:spLocks noGrp="1"/>
          </p:cNvSpPr>
          <p:nvPr>
            <p:ph type="body" orient="vert" idx="1" hasCustomPrompt="1"/>
          </p:nvPr>
        </p:nvSpPr>
        <p:spPr/>
        <p:txBody>
          <a:bodyPr vert="eaVert" rtlCol="0"/>
          <a:lstStyle/>
          <a:p>
            <a:pPr lvl="0" rtl="0"/>
            <a:r>
              <a:rPr lang="ja-JP" altLang="en-US" noProof="0" dirty="0"/>
              <a:t>クリックしてマスター テキストのスタイルを編集</a:t>
            </a:r>
          </a:p>
          <a:p>
            <a:pPr lvl="1"/>
            <a:r>
              <a:rPr kumimoji="1" lang="ja-JP" altLang="en-US"/>
              <a:t>第 </a:t>
            </a:r>
            <a:r>
              <a:rPr kumimoji="1" lang="en-US" altLang="ja-JP"/>
              <a:t>2 </a:t>
            </a:r>
            <a:r>
              <a:rPr kumimoji="1" lang="ja-JP" altLang="en-US"/>
              <a:t>レベル</a:t>
            </a:r>
            <a:endParaRPr kumimoji="1" lang="ja-JP" altLang="en-US" dirty="0"/>
          </a:p>
          <a:p>
            <a:pPr lvl="2"/>
            <a:r>
              <a:rPr kumimoji="1" lang="ja-JP" altLang="en-US"/>
              <a:t>第 </a:t>
            </a:r>
            <a:r>
              <a:rPr kumimoji="1" lang="en-US" altLang="ja-JP"/>
              <a:t>3 </a:t>
            </a:r>
            <a:r>
              <a:rPr kumimoji="1" lang="ja-JP" altLang="en-US"/>
              <a:t>レベル</a:t>
            </a:r>
            <a:endParaRPr kumimoji="1" lang="ja-JP" altLang="en-US" dirty="0"/>
          </a:p>
          <a:p>
            <a:pPr lvl="3"/>
            <a:r>
              <a:rPr kumimoji="1" lang="ja-JP" altLang="en-US"/>
              <a:t>第 </a:t>
            </a:r>
            <a:r>
              <a:rPr kumimoji="1" lang="en-US" altLang="ja-JP"/>
              <a:t>4 </a:t>
            </a:r>
            <a:r>
              <a:rPr kumimoji="1" lang="ja-JP" altLang="en-US"/>
              <a:t>レベル</a:t>
            </a:r>
            <a:endParaRPr kumimoji="1" lang="ja-JP" altLang="en-US" dirty="0"/>
          </a:p>
          <a:p>
            <a:pPr lvl="4"/>
            <a:r>
              <a:rPr kumimoji="1" lang="ja-JP" altLang="en-US"/>
              <a:t>第 </a:t>
            </a:r>
            <a:r>
              <a:rPr kumimoji="1" lang="en-US" altLang="ja-JP"/>
              <a:t>5 </a:t>
            </a:r>
            <a:r>
              <a:rPr kumimoji="1" lang="ja-JP" altLang="en-US"/>
              <a:t>レベル</a:t>
            </a:r>
            <a:endParaRPr kumimoji="1" lang="ja-JP" altLang="en-US" dirty="0"/>
          </a:p>
        </p:txBody>
      </p:sp>
      <p:sp>
        <p:nvSpPr>
          <p:cNvPr id="4" name="日付プレースホルダー 3"/>
          <p:cNvSpPr>
            <a:spLocks noGrp="1"/>
          </p:cNvSpPr>
          <p:nvPr>
            <p:ph type="dt" sz="half" idx="10"/>
          </p:nvPr>
        </p:nvSpPr>
        <p:spPr/>
        <p:txBody>
          <a:bodyPr rtlCol="0"/>
          <a:lstStyle/>
          <a:p>
            <a:pPr rtl="0"/>
            <a:fld id="{0ED89656-8A53-479A-840C-AAF511316531}" type="datetime1">
              <a:rPr lang="en-US" altLang="ja-JP" noProof="0" smtClean="0"/>
              <a:t>6/1/2022</a:t>
            </a:fld>
            <a:endParaRPr lang="ja-JP" altLang="en-US" noProof="0" dirty="0"/>
          </a:p>
        </p:txBody>
      </p:sp>
      <p:sp>
        <p:nvSpPr>
          <p:cNvPr id="5" name="フッター プレースホルダー 4"/>
          <p:cNvSpPr>
            <a:spLocks noGrp="1"/>
          </p:cNvSpPr>
          <p:nvPr>
            <p:ph type="ftr" sz="quarter" idx="11"/>
          </p:nvPr>
        </p:nvSpPr>
        <p:spPr/>
        <p:txBody>
          <a:bodyPr rtlCol="0"/>
          <a:lstStyle/>
          <a:p>
            <a:pPr rtl="0"/>
            <a:endParaRPr lang="ja-JP" altLang="en-US" noProof="0" dirty="0"/>
          </a:p>
        </p:txBody>
      </p:sp>
      <p:sp>
        <p:nvSpPr>
          <p:cNvPr id="6" name="スライド番号プレースホルダー 5"/>
          <p:cNvSpPr>
            <a:spLocks noGrp="1"/>
          </p:cNvSpPr>
          <p:nvPr>
            <p:ph type="sldNum" sz="quarter" idx="12"/>
          </p:nvPr>
        </p:nvSpPr>
        <p:spPr/>
        <p:txBody>
          <a:bodyPr rtlCol="0"/>
          <a:lstStyle/>
          <a:p>
            <a:pPr rtl="0"/>
            <a:fld id="{89333C77-0158-454C-844F-B7AB9BD7DAD4}" type="slidenum">
              <a:rPr lang="en-US" altLang="ja-JP" noProof="0" smtClean="0"/>
              <a:t>‹#›</a:t>
            </a:fld>
            <a:endParaRPr lang="ja-JP" altLang="en-US" noProof="0"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967673" y="609599"/>
            <a:ext cx="1304743" cy="5251451"/>
          </a:xfrm>
        </p:spPr>
        <p:txBody>
          <a:bodyPr vert="eaVert" rtlCol="0" anchor="ctr"/>
          <a:lstStyle/>
          <a:p>
            <a:pPr rtl="0"/>
            <a:r>
              <a:rPr lang="ja-JP" altLang="en-US" noProof="0" dirty="0"/>
              <a:t>マスター タイトルの書式設定</a:t>
            </a:r>
          </a:p>
        </p:txBody>
      </p:sp>
      <p:sp>
        <p:nvSpPr>
          <p:cNvPr id="3" name="縦書きテキスト プレースホルダー 2"/>
          <p:cNvSpPr>
            <a:spLocks noGrp="1"/>
          </p:cNvSpPr>
          <p:nvPr>
            <p:ph type="body" orient="vert" idx="1" hasCustomPrompt="1"/>
          </p:nvPr>
        </p:nvSpPr>
        <p:spPr>
          <a:xfrm>
            <a:off x="677335" y="609600"/>
            <a:ext cx="7060150" cy="5251450"/>
          </a:xfrm>
        </p:spPr>
        <p:txBody>
          <a:bodyPr vert="eaVert" rtlCol="0"/>
          <a:lstStyle/>
          <a:p>
            <a:pPr lvl="0" rtl="0"/>
            <a:r>
              <a:rPr lang="ja-JP" altLang="en-US" noProof="0" dirty="0"/>
              <a:t>クリックしてマスター テキストのスタイルを編集</a:t>
            </a:r>
          </a:p>
          <a:p>
            <a:pPr lvl="1"/>
            <a:r>
              <a:rPr kumimoji="1" lang="ja-JP" altLang="en-US"/>
              <a:t>第 </a:t>
            </a:r>
            <a:r>
              <a:rPr kumimoji="1" lang="en-US" altLang="ja-JP"/>
              <a:t>2 </a:t>
            </a:r>
            <a:r>
              <a:rPr kumimoji="1" lang="ja-JP" altLang="en-US"/>
              <a:t>レベル</a:t>
            </a:r>
            <a:endParaRPr kumimoji="1" lang="ja-JP" altLang="en-US" dirty="0"/>
          </a:p>
          <a:p>
            <a:pPr lvl="2"/>
            <a:r>
              <a:rPr kumimoji="1" lang="ja-JP" altLang="en-US"/>
              <a:t>第 </a:t>
            </a:r>
            <a:r>
              <a:rPr kumimoji="1" lang="en-US" altLang="ja-JP"/>
              <a:t>3 </a:t>
            </a:r>
            <a:r>
              <a:rPr kumimoji="1" lang="ja-JP" altLang="en-US"/>
              <a:t>レベル</a:t>
            </a:r>
            <a:endParaRPr kumimoji="1" lang="ja-JP" altLang="en-US" dirty="0"/>
          </a:p>
          <a:p>
            <a:pPr lvl="3"/>
            <a:r>
              <a:rPr kumimoji="1" lang="ja-JP" altLang="en-US"/>
              <a:t>第 </a:t>
            </a:r>
            <a:r>
              <a:rPr kumimoji="1" lang="en-US" altLang="ja-JP"/>
              <a:t>4 </a:t>
            </a:r>
            <a:r>
              <a:rPr kumimoji="1" lang="ja-JP" altLang="en-US"/>
              <a:t>レベル</a:t>
            </a:r>
            <a:endParaRPr kumimoji="1" lang="ja-JP" altLang="en-US" dirty="0"/>
          </a:p>
          <a:p>
            <a:pPr lvl="4"/>
            <a:r>
              <a:rPr kumimoji="1" lang="ja-JP" altLang="en-US"/>
              <a:t>第 </a:t>
            </a:r>
            <a:r>
              <a:rPr kumimoji="1" lang="en-US" altLang="ja-JP"/>
              <a:t>5 </a:t>
            </a:r>
            <a:r>
              <a:rPr kumimoji="1" lang="ja-JP" altLang="en-US"/>
              <a:t>レベル</a:t>
            </a:r>
            <a:endParaRPr kumimoji="1" lang="ja-JP" altLang="en-US" dirty="0"/>
          </a:p>
        </p:txBody>
      </p:sp>
      <p:sp>
        <p:nvSpPr>
          <p:cNvPr id="4" name="日付プレースホルダー 3"/>
          <p:cNvSpPr>
            <a:spLocks noGrp="1"/>
          </p:cNvSpPr>
          <p:nvPr>
            <p:ph type="dt" sz="half" idx="10"/>
          </p:nvPr>
        </p:nvSpPr>
        <p:spPr/>
        <p:txBody>
          <a:bodyPr rtlCol="0"/>
          <a:lstStyle/>
          <a:p>
            <a:pPr rtl="0"/>
            <a:fld id="{B39A7F99-020C-4C16-867E-5E747B70B56E}" type="datetime1">
              <a:rPr lang="en-US" altLang="ja-JP" noProof="0" smtClean="0"/>
              <a:t>6/1/2022</a:t>
            </a:fld>
            <a:endParaRPr lang="ja-JP" altLang="en-US" noProof="0" dirty="0"/>
          </a:p>
        </p:txBody>
      </p:sp>
      <p:sp>
        <p:nvSpPr>
          <p:cNvPr id="5" name="フッター プレースホルダー 4"/>
          <p:cNvSpPr>
            <a:spLocks noGrp="1"/>
          </p:cNvSpPr>
          <p:nvPr>
            <p:ph type="ftr" sz="quarter" idx="11"/>
          </p:nvPr>
        </p:nvSpPr>
        <p:spPr/>
        <p:txBody>
          <a:bodyPr rtlCol="0"/>
          <a:lstStyle/>
          <a:p>
            <a:pPr rtl="0"/>
            <a:endParaRPr lang="ja-JP" altLang="en-US" noProof="0" dirty="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lvl1pPr>
              <a:defRPr sz="3600"/>
            </a:lvl1pPr>
          </a:lstStyle>
          <a:p>
            <a:pPr rtl="0"/>
            <a:r>
              <a:rPr lang="ja-JP" altLang="en-US" noProof="0" dirty="0"/>
              <a:t>マスター タイトルの書式設定</a:t>
            </a:r>
          </a:p>
        </p:txBody>
      </p:sp>
      <p:sp>
        <p:nvSpPr>
          <p:cNvPr id="3" name="コンテンツ プレースホルダー 2"/>
          <p:cNvSpPr>
            <a:spLocks noGrp="1"/>
          </p:cNvSpPr>
          <p:nvPr>
            <p:ph idx="1" hasCustomPrompt="1"/>
          </p:nvPr>
        </p:nvSpPr>
        <p:spPr/>
        <p:txBody>
          <a:bodyPr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 name="日付プレースホルダー 3"/>
          <p:cNvSpPr>
            <a:spLocks noGrp="1"/>
          </p:cNvSpPr>
          <p:nvPr>
            <p:ph type="dt" sz="half" idx="10"/>
          </p:nvPr>
        </p:nvSpPr>
        <p:spPr/>
        <p:txBody>
          <a:bodyPr rtlCol="0"/>
          <a:lstStyle/>
          <a:p>
            <a:pPr rtl="0"/>
            <a:fld id="{520E0E55-DAAB-48D9-9915-8F688A398505}"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5" y="2700867"/>
            <a:ext cx="8596668" cy="1826581"/>
          </a:xfrm>
        </p:spPr>
        <p:txBody>
          <a:bodyPr rtlCol="0" anchor="b"/>
          <a:lstStyle>
            <a:lvl1pPr algn="l">
              <a:defRPr sz="4000" b="0" cap="none"/>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677335" y="4527448"/>
            <a:ext cx="8596668" cy="860400"/>
          </a:xfrm>
        </p:spPr>
        <p:txBody>
          <a:bodyPr rtlCol="0"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0"/>
              <a:t>クリックしてマスター テキストのスタイルを編集</a:t>
            </a:r>
          </a:p>
        </p:txBody>
      </p:sp>
      <p:sp>
        <p:nvSpPr>
          <p:cNvPr id="4" name="日付プレースホルダー 3"/>
          <p:cNvSpPr>
            <a:spLocks noGrp="1"/>
          </p:cNvSpPr>
          <p:nvPr>
            <p:ph type="dt" sz="half" idx="10"/>
          </p:nvPr>
        </p:nvSpPr>
        <p:spPr/>
        <p:txBody>
          <a:bodyPr rtlCol="0"/>
          <a:lstStyle/>
          <a:p>
            <a:pPr rtl="0"/>
            <a:fld id="{AC3CDB5E-9F10-4B88-959A-1D16AAD1CE20}" type="datetime1">
              <a:rPr lang="ja-JP" altLang="en-US" noProof="0" smtClean="0"/>
              <a:t>2022/6/1</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3" name="コンテンツ プレースホルダー 2"/>
          <p:cNvSpPr>
            <a:spLocks noGrp="1"/>
          </p:cNvSpPr>
          <p:nvPr>
            <p:ph sz="half" idx="1" hasCustomPrompt="1"/>
          </p:nvPr>
        </p:nvSpPr>
        <p:spPr>
          <a:xfrm>
            <a:off x="677334" y="2160589"/>
            <a:ext cx="4184035" cy="3880772"/>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コンテンツ プレースホルダー 3"/>
          <p:cNvSpPr>
            <a:spLocks noGrp="1"/>
          </p:cNvSpPr>
          <p:nvPr>
            <p:ph sz="half" idx="2" hasCustomPrompt="1"/>
          </p:nvPr>
        </p:nvSpPr>
        <p:spPr>
          <a:xfrm>
            <a:off x="5089970" y="2160589"/>
            <a:ext cx="4184034" cy="3880773"/>
          </a:xfrm>
        </p:spPr>
        <p:txBody>
          <a:bodyPr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日付プレースホルダー 4"/>
          <p:cNvSpPr>
            <a:spLocks noGrp="1"/>
          </p:cNvSpPr>
          <p:nvPr>
            <p:ph type="dt" sz="half" idx="10"/>
          </p:nvPr>
        </p:nvSpPr>
        <p:spPr/>
        <p:txBody>
          <a:bodyPr rtlCol="0"/>
          <a:lstStyle/>
          <a:p>
            <a:pPr rtl="0"/>
            <a:fld id="{2969F5E3-0B37-433B-93B0-3F79E23DB003}" type="datetime1">
              <a:rPr lang="ja-JP" altLang="en-US" noProof="0" smtClean="0"/>
              <a:t>2022/6/1</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6FF9F0C5-380F-41C2-899A-BAC0F0927E16}" type="slidenum">
              <a:rPr lang="en-US" altLang="ja-JP" noProof="0" smtClean="0"/>
              <a:t>‹#›</a:t>
            </a:fld>
            <a:endParaRPr lang="ja-JP"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ja-JP" altLang="en-US" noProof="0"/>
              <a:t>マスター タイトルの書式設定</a:t>
            </a:r>
          </a:p>
        </p:txBody>
      </p:sp>
      <p:sp>
        <p:nvSpPr>
          <p:cNvPr id="3" name="テキスト プレースホルダー 2"/>
          <p:cNvSpPr>
            <a:spLocks noGrp="1"/>
          </p:cNvSpPr>
          <p:nvPr>
            <p:ph type="body" idx="1" hasCustomPrompt="1"/>
          </p:nvPr>
        </p:nvSpPr>
        <p:spPr>
          <a:xfrm>
            <a:off x="675745" y="2160983"/>
            <a:ext cx="4185623"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4" name="コンテンツ プレースホルダー 3"/>
          <p:cNvSpPr>
            <a:spLocks noGrp="1"/>
          </p:cNvSpPr>
          <p:nvPr>
            <p:ph sz="half" idx="2" hasCustomPrompt="1"/>
          </p:nvPr>
        </p:nvSpPr>
        <p:spPr>
          <a:xfrm>
            <a:off x="675745" y="2737245"/>
            <a:ext cx="4185623" cy="3304117"/>
          </a:xfrm>
        </p:spPr>
        <p:txBody>
          <a:bodyPr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5" name="テキスト プレースホルダー 4"/>
          <p:cNvSpPr>
            <a:spLocks noGrp="1"/>
          </p:cNvSpPr>
          <p:nvPr>
            <p:ph type="body" sz="quarter" idx="3" hasCustomPrompt="1"/>
          </p:nvPr>
        </p:nvSpPr>
        <p:spPr>
          <a:xfrm>
            <a:off x="5088383" y="2160983"/>
            <a:ext cx="4185618"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0"/>
              <a:t>クリックしてマスター テキストのスタイルを編集</a:t>
            </a:r>
          </a:p>
        </p:txBody>
      </p:sp>
      <p:sp>
        <p:nvSpPr>
          <p:cNvPr id="6" name="コンテンツ プレースホルダー 5"/>
          <p:cNvSpPr>
            <a:spLocks noGrp="1"/>
          </p:cNvSpPr>
          <p:nvPr>
            <p:ph sz="quarter" idx="4" hasCustomPrompt="1"/>
          </p:nvPr>
        </p:nvSpPr>
        <p:spPr>
          <a:xfrm>
            <a:off x="5088384" y="2737245"/>
            <a:ext cx="4185617" cy="3304117"/>
          </a:xfrm>
        </p:spPr>
        <p:txBody>
          <a:bodyPr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7" name="日付プレースホルダー 6"/>
          <p:cNvSpPr>
            <a:spLocks noGrp="1"/>
          </p:cNvSpPr>
          <p:nvPr>
            <p:ph type="dt" sz="half" idx="10"/>
          </p:nvPr>
        </p:nvSpPr>
        <p:spPr/>
        <p:txBody>
          <a:bodyPr rtlCol="0"/>
          <a:lstStyle/>
          <a:p>
            <a:pPr rtl="0"/>
            <a:fld id="{5B710117-C3C5-49D3-9003-81E77FA83F03}" type="datetime1">
              <a:rPr lang="ja-JP" altLang="en-US" noProof="0" smtClean="0"/>
              <a:t>2022/6/1</a:t>
            </a:fld>
            <a:endParaRPr lang="ja-JP" altLang="en-US" noProof="0"/>
          </a:p>
        </p:txBody>
      </p:sp>
      <p:sp>
        <p:nvSpPr>
          <p:cNvPr id="8" name="フッター プレースホルダー 7"/>
          <p:cNvSpPr>
            <a:spLocks noGrp="1"/>
          </p:cNvSpPr>
          <p:nvPr>
            <p:ph type="ftr" sz="quarter" idx="11"/>
          </p:nvPr>
        </p:nvSpPr>
        <p:spPr/>
        <p:txBody>
          <a:bodyPr rtlCol="0"/>
          <a:lstStyle/>
          <a:p>
            <a:pPr rtl="0"/>
            <a:endParaRPr lang="ja-JP" altLang="en-US" noProof="0"/>
          </a:p>
        </p:txBody>
      </p:sp>
      <p:sp>
        <p:nvSpPr>
          <p:cNvPr id="9" name="スライド番号プレースホルダー 8"/>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1320800"/>
          </a:xfrm>
        </p:spPr>
        <p:txBody>
          <a:bodyPr rtlCol="0"/>
          <a:lstStyle/>
          <a:p>
            <a:pPr rtl="0"/>
            <a:r>
              <a:rPr lang="ja-JP" altLang="en-US" noProof="0"/>
              <a:t>マスター タイトルの書式設定</a:t>
            </a:r>
          </a:p>
        </p:txBody>
      </p:sp>
      <p:sp>
        <p:nvSpPr>
          <p:cNvPr id="3" name="日付プレースホルダー 2"/>
          <p:cNvSpPr>
            <a:spLocks noGrp="1"/>
          </p:cNvSpPr>
          <p:nvPr>
            <p:ph type="dt" sz="half" idx="10"/>
          </p:nvPr>
        </p:nvSpPr>
        <p:spPr/>
        <p:txBody>
          <a:bodyPr rtlCol="0"/>
          <a:lstStyle/>
          <a:p>
            <a:pPr rtl="0"/>
            <a:fld id="{42F286C9-F0AE-4D86-9669-9F5DD915AADB}" type="datetime1">
              <a:rPr lang="ja-JP" altLang="en-US" noProof="0" smtClean="0"/>
              <a:t>2022/6/1</a:t>
            </a:fld>
            <a:endParaRPr lang="ja-JP" altLang="en-US" noProof="0"/>
          </a:p>
        </p:txBody>
      </p:sp>
      <p:sp>
        <p:nvSpPr>
          <p:cNvPr id="4" name="フッター プレースホルダー 3"/>
          <p:cNvSpPr>
            <a:spLocks noGrp="1"/>
          </p:cNvSpPr>
          <p:nvPr>
            <p:ph type="ftr" sz="quarter" idx="11"/>
          </p:nvPr>
        </p:nvSpPr>
        <p:spPr/>
        <p:txBody>
          <a:bodyPr rtlCol="0"/>
          <a:lstStyle/>
          <a:p>
            <a:pPr rtl="0"/>
            <a:endParaRPr lang="ja-JP" altLang="en-US" noProof="0"/>
          </a:p>
        </p:txBody>
      </p:sp>
      <p:sp>
        <p:nvSpPr>
          <p:cNvPr id="5" name="スライド番号プレースホルダー 4"/>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B2FA917F-342D-4D7D-AFF8-51608C2FA520}" type="datetime1">
              <a:rPr lang="ja-JP" altLang="en-US" noProof="0" smtClean="0"/>
              <a:t>2022/6/1</a:t>
            </a:fld>
            <a:endParaRPr lang="ja-JP" altLang="en-US" noProof="0"/>
          </a:p>
        </p:txBody>
      </p:sp>
      <p:sp>
        <p:nvSpPr>
          <p:cNvPr id="3" name="フッター プレースホルダー 2"/>
          <p:cNvSpPr>
            <a:spLocks noGrp="1"/>
          </p:cNvSpPr>
          <p:nvPr>
            <p:ph type="ftr" sz="quarter" idx="11"/>
          </p:nvPr>
        </p:nvSpPr>
        <p:spPr/>
        <p:txBody>
          <a:bodyPr rtlCol="0"/>
          <a:lstStyle/>
          <a:p>
            <a:pPr rtl="0"/>
            <a:endParaRPr lang="ja-JP" altLang="en-US" noProof="0"/>
          </a:p>
        </p:txBody>
      </p:sp>
      <p:sp>
        <p:nvSpPr>
          <p:cNvPr id="4" name="スライド番号プレースホルダー 3"/>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1498604"/>
            <a:ext cx="3854528" cy="1278466"/>
          </a:xfrm>
        </p:spPr>
        <p:txBody>
          <a:bodyPr rtlCol="0" anchor="b">
            <a:normAutofit/>
          </a:bodyPr>
          <a:lstStyle>
            <a:lvl1pPr>
              <a:defRPr sz="2000"/>
            </a:lvl1pPr>
          </a:lstStyle>
          <a:p>
            <a:pPr rtl="0"/>
            <a:r>
              <a:rPr lang="ja-JP" altLang="en-US" noProof="0"/>
              <a:t>マスター タイトルの書式設定</a:t>
            </a:r>
          </a:p>
        </p:txBody>
      </p:sp>
      <p:sp>
        <p:nvSpPr>
          <p:cNvPr id="3" name="コンテンツ プレースホルダー 2"/>
          <p:cNvSpPr>
            <a:spLocks noGrp="1"/>
          </p:cNvSpPr>
          <p:nvPr>
            <p:ph idx="1" hasCustomPrompt="1"/>
          </p:nvPr>
        </p:nvSpPr>
        <p:spPr>
          <a:xfrm>
            <a:off x="4760461" y="514924"/>
            <a:ext cx="4513541" cy="5526437"/>
          </a:xfrm>
        </p:spPr>
        <p:txBody>
          <a:bodyPr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テキスト プレースホルダー 3"/>
          <p:cNvSpPr>
            <a:spLocks noGrp="1"/>
          </p:cNvSpPr>
          <p:nvPr>
            <p:ph type="body" sz="half" idx="2" hasCustomPrompt="1"/>
          </p:nvPr>
        </p:nvSpPr>
        <p:spPr>
          <a:xfrm>
            <a:off x="677334" y="2777069"/>
            <a:ext cx="3854528" cy="2584449"/>
          </a:xfrm>
        </p:spPr>
        <p:txBody>
          <a:bodyPr rtlCol="0">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rtl="0"/>
            <a:r>
              <a:rPr lang="ja-JP" altLang="en-US" noProof="0"/>
              <a:t>クリックしてマスター テキストのスタイルを編集</a:t>
            </a:r>
          </a:p>
        </p:txBody>
      </p:sp>
      <p:sp>
        <p:nvSpPr>
          <p:cNvPr id="5" name="日付プレースホルダー 4"/>
          <p:cNvSpPr>
            <a:spLocks noGrp="1"/>
          </p:cNvSpPr>
          <p:nvPr>
            <p:ph type="dt" sz="half" idx="10"/>
          </p:nvPr>
        </p:nvSpPr>
        <p:spPr/>
        <p:txBody>
          <a:bodyPr rtlCol="0"/>
          <a:lstStyle/>
          <a:p>
            <a:pPr rtl="0"/>
            <a:fld id="{681A5FCB-2119-4ABC-8B61-90A8C225C034}" type="datetime1">
              <a:rPr lang="ja-JP" altLang="en-US" noProof="0" smtClean="0"/>
              <a:t>2022/6/1</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519954A3-9DFD-4C44-94BA-B95130A3BA1C}" type="slidenum">
              <a:rPr lang="en-US" altLang="ja-JP" noProof="0" smtClean="0"/>
              <a:t>‹#›</a:t>
            </a:fld>
            <a:endParaRPr lang="ja-JP" altLang="en-US"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キャプション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4800600"/>
            <a:ext cx="8596667" cy="566738"/>
          </a:xfrm>
        </p:spPr>
        <p:txBody>
          <a:bodyPr rtlCol="0" anchor="b">
            <a:normAutofit/>
          </a:bodyPr>
          <a:lstStyle>
            <a:lvl1pPr algn="l">
              <a:defRPr sz="2400" b="0"/>
            </a:lvl1pPr>
          </a:lstStyle>
          <a:p>
            <a:pPr rtl="0"/>
            <a:r>
              <a:rPr lang="ja-JP" altLang="en-US" noProof="0"/>
              <a:t>マスター タイトルの書式設定</a:t>
            </a:r>
          </a:p>
        </p:txBody>
      </p:sp>
      <p:sp>
        <p:nvSpPr>
          <p:cNvPr id="3" name="図プレースホルダー 2"/>
          <p:cNvSpPr>
            <a:spLocks noGrp="1" noChangeAspect="1"/>
          </p:cNvSpPr>
          <p:nvPr>
            <p:ph type="pic" idx="1" hasCustomPrompt="1"/>
          </p:nvPr>
        </p:nvSpPr>
        <p:spPr>
          <a:xfrm>
            <a:off x="677334" y="609600"/>
            <a:ext cx="8596668" cy="3845718"/>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noProof="0"/>
              <a:t>アイコンをクリックして画像を追加</a:t>
            </a:r>
          </a:p>
        </p:txBody>
      </p:sp>
      <p:sp>
        <p:nvSpPr>
          <p:cNvPr id="4" name="テキスト プレースホルダー 3"/>
          <p:cNvSpPr>
            <a:spLocks noGrp="1"/>
          </p:cNvSpPr>
          <p:nvPr>
            <p:ph type="body" sz="half" idx="2" hasCustomPrompt="1"/>
          </p:nvPr>
        </p:nvSpPr>
        <p:spPr>
          <a:xfrm>
            <a:off x="677334" y="5367338"/>
            <a:ext cx="8596667" cy="674024"/>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noProof="0"/>
              <a:t>クリックしてマスター テキストのスタイルを編集</a:t>
            </a:r>
          </a:p>
        </p:txBody>
      </p:sp>
      <p:sp>
        <p:nvSpPr>
          <p:cNvPr id="5" name="日付プレースホルダー 4"/>
          <p:cNvSpPr>
            <a:spLocks noGrp="1"/>
          </p:cNvSpPr>
          <p:nvPr>
            <p:ph type="dt" sz="half" idx="10"/>
          </p:nvPr>
        </p:nvSpPr>
        <p:spPr/>
        <p:txBody>
          <a:bodyPr rtlCol="0"/>
          <a:lstStyle/>
          <a:p>
            <a:pPr rtl="0"/>
            <a:fld id="{3E278C6F-F69B-4622-A49A-9ED4FA54B19E}" type="datetime1">
              <a:rPr lang="ja-JP" altLang="en-US" noProof="0" smtClean="0"/>
              <a:t>2022/6/1</a:t>
            </a:fld>
            <a:endParaRPr lang="ja-JP" altLang="en-US" noProof="0"/>
          </a:p>
        </p:txBody>
      </p:sp>
      <p:sp>
        <p:nvSpPr>
          <p:cNvPr id="6" name="フッター プレースホルダー 5"/>
          <p:cNvSpPr>
            <a:spLocks noGrp="1"/>
          </p:cNvSpPr>
          <p:nvPr>
            <p:ph type="ftr" sz="quarter" idx="11"/>
          </p:nvPr>
        </p:nvSpPr>
        <p:spPr/>
        <p:txBody>
          <a:bodyPr rtlCol="0"/>
          <a:lstStyle/>
          <a:p>
            <a:pPr rtl="0"/>
            <a:endParaRPr lang="ja-JP" altLang="en-US" noProof="0"/>
          </a:p>
        </p:txBody>
      </p:sp>
      <p:sp>
        <p:nvSpPr>
          <p:cNvPr id="7" name="スライド番号プレースホルダー 6"/>
          <p:cNvSpPr>
            <a:spLocks noGrp="1"/>
          </p:cNvSpPr>
          <p:nvPr>
            <p:ph type="sldNum" sz="quarter" idx="12"/>
          </p:nvPr>
        </p:nvSpPr>
        <p:spPr/>
        <p:txBody>
          <a:bodyPr rtlCol="0"/>
          <a:lstStyle/>
          <a:p>
            <a:pPr rtl="0"/>
            <a:fld id="{D57F1E4F-1CFF-5643-939E-217C01CDF565}" type="slidenum">
              <a:rPr lang="en-US" altLang="ja-JP" noProof="0" smtClean="0"/>
              <a:pPr/>
              <a:t>‹#›</a:t>
            </a:fld>
            <a:endParaRPr lang="ja-JP"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グループ 6"/>
          <p:cNvGrpSpPr/>
          <p:nvPr/>
        </p:nvGrpSpPr>
        <p:grpSpPr>
          <a:xfrm>
            <a:off x="0" y="-8467"/>
            <a:ext cx="12192000" cy="6866467"/>
            <a:chOff x="0" y="-8467"/>
            <a:chExt cx="12192000" cy="6866467"/>
          </a:xfrm>
        </p:grpSpPr>
        <p:cxnSp>
          <p:nvCxnSpPr>
            <p:cNvPr id="20" name="直線​​コネクタ(S)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直線​​コネクタ(S)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長方形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長方形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二等辺三角形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長方形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長方形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長方形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二等辺三角形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二等辺三角形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タイトル プレースホルダー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 name="日付プレースホルダー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latin typeface="Meiryo UI" panose="020B0604030504040204" pitchFamily="50" charset="-128"/>
                <a:ea typeface="Meiryo UI" panose="020B0604030504040204" pitchFamily="50" charset="-128"/>
              </a:defRPr>
            </a:lvl1pPr>
          </a:lstStyle>
          <a:p>
            <a:fld id="{2DE707DF-D74F-424D-BD78-8D83A423D286}" type="datetime1">
              <a:rPr lang="ja-JP" altLang="en-US" smtClean="0"/>
              <a:t>2022/6/1</a:t>
            </a:fld>
            <a:endParaRPr lang="ja-JP" altLang="en-US" dirty="0">
              <a:latin typeface="Meiryo UI" panose="020B0604030504040204" pitchFamily="50" charset="-128"/>
              <a:ea typeface="Meiryo UI" panose="020B0604030504040204" pitchFamily="50" charset="-128"/>
            </a:endParaRPr>
          </a:p>
        </p:txBody>
      </p:sp>
      <p:sp>
        <p:nvSpPr>
          <p:cNvPr id="5" name="フッター プレースホルダー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latin typeface="Meiryo UI" panose="020B0604030504040204" pitchFamily="50" charset="-128"/>
                <a:ea typeface="Meiryo UI" panose="020B0604030504040204" pitchFamily="50" charset="-128"/>
              </a:defRPr>
            </a:lvl1pPr>
          </a:lstStyle>
          <a:p>
            <a:fld id="{D57F1E4F-1CFF-5643-939E-217C01CDF565}"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eiryo UI" panose="020B0604030504040204" pitchFamily="50" charset="-128"/>
          <a:ea typeface="Meiryo UI" panose="020B0604030504040204" pitchFamily="50" charset="-128"/>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43265" y="-2693"/>
            <a:ext cx="6806153" cy="635823"/>
          </a:xfrm>
        </p:spPr>
        <p:txBody>
          <a:bodyPr rtlCol="0"/>
          <a:lstStyle/>
          <a:p>
            <a:r>
              <a:rPr lang="ja-JP" altLang="en-US" sz="2400" b="1">
                <a:solidFill>
                  <a:schemeClr val="tx1"/>
                </a:solidFill>
                <a:latin typeface="Meiryo UI"/>
                <a:ea typeface="Meiryo UI"/>
              </a:rPr>
              <a:t>企業の財産を守る損害保険　　佐藤翔太　様</a:t>
            </a:r>
            <a:endParaRPr lang="ja-JP" altLang="en-US" sz="2400" b="1">
              <a:solidFill>
                <a:schemeClr val="tx1"/>
              </a:solidFill>
              <a:latin typeface="Meiryo UI" panose="020B0604030504040204" pitchFamily="50" charset="-128"/>
              <a:ea typeface="Meiryo UI" panose="020B0604030504040204" pitchFamily="50" charset="-128"/>
            </a:endParaRPr>
          </a:p>
        </p:txBody>
      </p:sp>
      <p:sp>
        <p:nvSpPr>
          <p:cNvPr id="3" name="サブタイトル 2"/>
          <p:cNvSpPr>
            <a:spLocks noGrp="1"/>
          </p:cNvSpPr>
          <p:nvPr>
            <p:ph type="subTitle" idx="1"/>
          </p:nvPr>
        </p:nvSpPr>
        <p:spPr>
          <a:xfrm>
            <a:off x="7810131" y="6179463"/>
            <a:ext cx="4064611" cy="517116"/>
          </a:xfrm>
        </p:spPr>
        <p:txBody>
          <a:bodyPr rtlCol="0"/>
          <a:lstStyle/>
          <a:p>
            <a:r>
              <a:rPr lang="ja-JP" altLang="en-US">
                <a:solidFill>
                  <a:schemeClr val="tx1"/>
                </a:solidFill>
                <a:latin typeface="Meiryo UI"/>
                <a:ea typeface="Meiryo UI"/>
              </a:rPr>
              <a:t>出張カーエステ　古市　亮</a:t>
            </a:r>
            <a:endParaRPr lang="ja-JP" altLang="en-US">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E2A36BFC-9661-83ED-DA82-DD836E11DF5E}"/>
              </a:ext>
            </a:extLst>
          </p:cNvPr>
          <p:cNvSpPr txBox="1"/>
          <p:nvPr/>
        </p:nvSpPr>
        <p:spPr>
          <a:xfrm>
            <a:off x="748748" y="773596"/>
            <a:ext cx="10296938"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ea typeface="+mn-lt"/>
                <a:cs typeface="+mn-lt"/>
              </a:rPr>
              <a:t>＜状況＞</a:t>
            </a:r>
            <a:endParaRPr lang="ja-JP"/>
          </a:p>
          <a:p>
            <a:r>
              <a:rPr lang="ja-JP">
                <a:ea typeface="+mn-lt"/>
                <a:cs typeface="+mn-lt"/>
              </a:rPr>
              <a:t>サービス</a:t>
            </a:r>
            <a:r>
              <a:rPr lang="ja-JP" altLang="en-US">
                <a:ea typeface="+mn-lt"/>
                <a:cs typeface="+mn-lt"/>
              </a:rPr>
              <a:t>の一つとして「</a:t>
            </a:r>
            <a:r>
              <a:rPr lang="ja-JP">
                <a:ea typeface="+mn-lt"/>
                <a:cs typeface="+mn-lt"/>
              </a:rPr>
              <a:t>ユーザー車検代行</a:t>
            </a:r>
            <a:r>
              <a:rPr lang="ja-JP" altLang="en-US">
                <a:ea typeface="+mn-lt"/>
                <a:cs typeface="+mn-lt"/>
              </a:rPr>
              <a:t>」</a:t>
            </a:r>
            <a:r>
              <a:rPr lang="ja-JP">
                <a:ea typeface="+mn-lt"/>
                <a:cs typeface="+mn-lt"/>
              </a:rPr>
              <a:t>を行なっている。</a:t>
            </a:r>
            <a:endParaRPr lang="ja-JP"/>
          </a:p>
          <a:p>
            <a:r>
              <a:rPr lang="ja-JP">
                <a:ea typeface="+mn-lt"/>
                <a:cs typeface="+mn-lt"/>
              </a:rPr>
              <a:t>車検には必ず、強制保険</a:t>
            </a:r>
            <a:r>
              <a:rPr lang="ja-JP" altLang="en-US">
                <a:ea typeface="+mn-lt"/>
                <a:cs typeface="+mn-lt"/>
              </a:rPr>
              <a:t>である「</a:t>
            </a:r>
            <a:r>
              <a:rPr lang="ja-JP">
                <a:ea typeface="+mn-lt"/>
                <a:cs typeface="+mn-lt"/>
              </a:rPr>
              <a:t>自賠責保険</a:t>
            </a:r>
            <a:r>
              <a:rPr lang="ja-JP" altLang="en-US">
                <a:ea typeface="+mn-lt"/>
                <a:cs typeface="+mn-lt"/>
              </a:rPr>
              <a:t>」</a:t>
            </a:r>
            <a:r>
              <a:rPr lang="ja-JP">
                <a:ea typeface="+mn-lt"/>
                <a:cs typeface="+mn-lt"/>
              </a:rPr>
              <a:t>が必要となるが、料金は</a:t>
            </a:r>
            <a:r>
              <a:rPr lang="ja-JP" altLang="en-US">
                <a:ea typeface="+mn-lt"/>
                <a:cs typeface="+mn-lt"/>
              </a:rPr>
              <a:t>２</a:t>
            </a:r>
            <a:r>
              <a:rPr lang="ja-JP">
                <a:ea typeface="+mn-lt"/>
                <a:cs typeface="+mn-lt"/>
              </a:rPr>
              <a:t>年分で２</a:t>
            </a:r>
            <a:r>
              <a:rPr lang="en-US" altLang="ja-JP" dirty="0">
                <a:ea typeface="+mn-lt"/>
                <a:cs typeface="+mn-lt"/>
              </a:rPr>
              <a:t>〜</a:t>
            </a:r>
            <a:r>
              <a:rPr lang="ja-JP">
                <a:ea typeface="+mn-lt"/>
                <a:cs typeface="+mn-lt"/>
              </a:rPr>
              <a:t>２.５万円であ</a:t>
            </a:r>
            <a:r>
              <a:rPr lang="ja-JP" altLang="en-US">
                <a:ea typeface="+mn-lt"/>
                <a:cs typeface="+mn-lt"/>
              </a:rPr>
              <a:t>る</a:t>
            </a:r>
            <a:r>
              <a:rPr lang="ja-JP">
                <a:ea typeface="+mn-lt"/>
                <a:cs typeface="+mn-lt"/>
              </a:rPr>
              <a:t>。</a:t>
            </a:r>
            <a:r>
              <a:rPr lang="ja-JP" altLang="en-US">
                <a:ea typeface="+mn-lt"/>
                <a:cs typeface="+mn-lt"/>
              </a:rPr>
              <a:t>それは</a:t>
            </a:r>
            <a:r>
              <a:rPr lang="ja-JP">
                <a:ea typeface="+mn-lt"/>
                <a:cs typeface="+mn-lt"/>
              </a:rPr>
              <a:t>どこでも組むことができる。</a:t>
            </a:r>
            <a:endParaRPr lang="ja-JP"/>
          </a:p>
          <a:p>
            <a:r>
              <a:rPr lang="ja-JP">
                <a:ea typeface="+mn-lt"/>
                <a:cs typeface="+mn-lt"/>
              </a:rPr>
              <a:t>しかし、決して安くはない金額を支払うのだから、どこか知っているところ、或いは依頼して喜んでもらえるところにお金を払いたいと考えていた。</a:t>
            </a:r>
            <a:endParaRPr lang="ja-JP"/>
          </a:p>
          <a:p>
            <a:r>
              <a:rPr lang="ja-JP">
                <a:ea typeface="+mn-lt"/>
                <a:cs typeface="+mn-lt"/>
              </a:rPr>
              <a:t>＜機会＞</a:t>
            </a:r>
            <a:endParaRPr lang="ja-JP">
              <a:ea typeface="メイリオ"/>
            </a:endParaRPr>
          </a:p>
          <a:p>
            <a:r>
              <a:rPr lang="ja-JP">
                <a:ea typeface="+mn-lt"/>
                <a:cs typeface="+mn-lt"/>
              </a:rPr>
              <a:t>ある時、定例会のブレイクアウトルームで、佐藤翔太さんと話をする機会があった。</a:t>
            </a:r>
            <a:endParaRPr lang="ja-JP"/>
          </a:p>
          <a:p>
            <a:r>
              <a:rPr lang="ja-JP" altLang="en-US">
                <a:ea typeface="+mn-lt"/>
                <a:cs typeface="+mn-lt"/>
              </a:rPr>
              <a:t>安くて</a:t>
            </a:r>
            <a:r>
              <a:rPr lang="ja-JP">
                <a:ea typeface="+mn-lt"/>
                <a:cs typeface="+mn-lt"/>
              </a:rPr>
              <a:t>細かい仕事でも頼んで良いかと尋ねると全然構わないと言ってくれた</a:t>
            </a:r>
            <a:r>
              <a:rPr lang="ja-JP" altLang="en-US">
                <a:ea typeface="+mn-lt"/>
                <a:cs typeface="+mn-lt"/>
              </a:rPr>
              <a:t>。</a:t>
            </a:r>
            <a:endParaRPr lang="ja-JP"/>
          </a:p>
          <a:p>
            <a:r>
              <a:rPr lang="ja-JP">
                <a:ea typeface="+mn-lt"/>
                <a:cs typeface="+mn-lt"/>
              </a:rPr>
              <a:t>＜決断・</a:t>
            </a:r>
            <a:r>
              <a:rPr lang="ja-JP" altLang="en-US">
                <a:ea typeface="+mn-lt"/>
                <a:cs typeface="+mn-lt"/>
              </a:rPr>
              <a:t>助言</a:t>
            </a:r>
            <a:r>
              <a:rPr lang="ja-JP">
                <a:ea typeface="+mn-lt"/>
                <a:cs typeface="+mn-lt"/>
              </a:rPr>
              <a:t>＞</a:t>
            </a:r>
            <a:endParaRPr lang="ja-JP">
              <a:ea typeface="メイリオ"/>
            </a:endParaRPr>
          </a:p>
          <a:p>
            <a:r>
              <a:rPr lang="ja-JP">
                <a:ea typeface="+mn-lt"/>
                <a:cs typeface="+mn-lt"/>
              </a:rPr>
              <a:t>ちょうど立て続けに車検の依頼があった。まとめて依頼すれば効率も良いのでお願いすることにした</a:t>
            </a:r>
            <a:r>
              <a:rPr lang="ja-JP" altLang="en-US">
                <a:ea typeface="+mn-lt"/>
                <a:cs typeface="+mn-lt"/>
              </a:rPr>
              <a:t>。</a:t>
            </a:r>
            <a:endParaRPr lang="ja-JP"/>
          </a:p>
          <a:p>
            <a:r>
              <a:rPr lang="ja-JP">
                <a:ea typeface="+mn-lt"/>
                <a:cs typeface="+mn-lt"/>
              </a:rPr>
              <a:t>＜結果＞</a:t>
            </a:r>
            <a:endParaRPr lang="ja-JP">
              <a:ea typeface="メイリオ"/>
            </a:endParaRPr>
          </a:p>
          <a:p>
            <a:r>
              <a:rPr lang="ja-JP">
                <a:ea typeface="+mn-lt"/>
                <a:cs typeface="+mn-lt"/>
              </a:rPr>
              <a:t>郵送対応になるが、迅速に組んで</a:t>
            </a:r>
            <a:r>
              <a:rPr lang="ja-JP" altLang="en-US">
                <a:ea typeface="+mn-lt"/>
                <a:cs typeface="+mn-lt"/>
              </a:rPr>
              <a:t>発送してくれた</a:t>
            </a:r>
            <a:r>
              <a:rPr lang="ja-JP">
                <a:ea typeface="+mn-lt"/>
                <a:cs typeface="+mn-lt"/>
              </a:rPr>
              <a:t>。</a:t>
            </a:r>
            <a:r>
              <a:rPr lang="ja-JP" altLang="en-US">
                <a:ea typeface="+mn-lt"/>
                <a:cs typeface="+mn-lt"/>
              </a:rPr>
              <a:t>事前</a:t>
            </a:r>
            <a:r>
              <a:rPr lang="ja-JP">
                <a:ea typeface="+mn-lt"/>
                <a:cs typeface="+mn-lt"/>
              </a:rPr>
              <a:t>に発行してもらえるので車検当日の時間短縮にも繋がった。</a:t>
            </a:r>
            <a:endParaRPr lang="ja-JP"/>
          </a:p>
          <a:p>
            <a:r>
              <a:rPr lang="ja-JP">
                <a:ea typeface="+mn-lt"/>
                <a:cs typeface="+mn-lt"/>
              </a:rPr>
              <a:t>いつも依頼している陸運局周辺のところでは渡され</a:t>
            </a:r>
            <a:r>
              <a:rPr lang="ja-JP" altLang="en-US">
                <a:ea typeface="+mn-lt"/>
                <a:cs typeface="+mn-lt"/>
              </a:rPr>
              <a:t>ることがない</a:t>
            </a:r>
            <a:r>
              <a:rPr lang="ja-JP">
                <a:ea typeface="+mn-lt"/>
                <a:cs typeface="+mn-lt"/>
              </a:rPr>
              <a:t>、</a:t>
            </a:r>
            <a:r>
              <a:rPr lang="ja-JP" altLang="en-US">
                <a:ea typeface="+mn-lt"/>
                <a:cs typeface="+mn-lt"/>
              </a:rPr>
              <a:t>「</a:t>
            </a:r>
            <a:r>
              <a:rPr lang="ja-JP">
                <a:ea typeface="+mn-lt"/>
                <a:cs typeface="+mn-lt"/>
              </a:rPr>
              <a:t>証書を入れる袋</a:t>
            </a:r>
            <a:r>
              <a:rPr lang="ja-JP" altLang="en-US">
                <a:ea typeface="+mn-lt"/>
                <a:cs typeface="+mn-lt"/>
              </a:rPr>
              <a:t>」</a:t>
            </a:r>
            <a:r>
              <a:rPr lang="ja-JP">
                <a:ea typeface="+mn-lt"/>
                <a:cs typeface="+mn-lt"/>
              </a:rPr>
              <a:t>や、</a:t>
            </a:r>
            <a:r>
              <a:rPr lang="ja-JP" altLang="en-US">
                <a:ea typeface="+mn-lt"/>
                <a:cs typeface="+mn-lt"/>
              </a:rPr>
              <a:t>「</a:t>
            </a:r>
            <a:r>
              <a:rPr lang="ja-JP">
                <a:ea typeface="+mn-lt"/>
                <a:cs typeface="+mn-lt"/>
              </a:rPr>
              <a:t>自賠責保険のしおり</a:t>
            </a:r>
            <a:r>
              <a:rPr lang="ja-JP" altLang="en-US">
                <a:ea typeface="+mn-lt"/>
                <a:cs typeface="+mn-lt"/>
              </a:rPr>
              <a:t>」</a:t>
            </a:r>
            <a:r>
              <a:rPr lang="ja-JP">
                <a:ea typeface="+mn-lt"/>
                <a:cs typeface="+mn-lt"/>
              </a:rPr>
              <a:t>（実は重要なことが書いてある）までご丁寧に同封してくれた。</a:t>
            </a:r>
            <a:endParaRPr lang="ja-JP"/>
          </a:p>
          <a:p>
            <a:r>
              <a:rPr lang="ja-JP">
                <a:ea typeface="+mn-lt"/>
                <a:cs typeface="+mn-lt"/>
              </a:rPr>
              <a:t>佐藤さんの迅速で丁寧な仕事ぶりに安心感を抱き、今では車の任意保険までお願いしている。</a:t>
            </a:r>
            <a:endParaRPr lang="ja-JP" altLang="en-US">
              <a:ea typeface="メイリオ"/>
              <a:cs typeface="+mn-lt"/>
            </a:endParaRPr>
          </a:p>
          <a:p>
            <a:r>
              <a:rPr lang="ja-JP">
                <a:ea typeface="+mn-lt"/>
                <a:cs typeface="+mn-lt"/>
              </a:rPr>
              <a:t>仕事柄車の入れ替えが頻繁に起こり、その度に保険の入れ替え</a:t>
            </a:r>
            <a:r>
              <a:rPr lang="ja-JP" altLang="en-US">
                <a:ea typeface="+mn-lt"/>
                <a:cs typeface="+mn-lt"/>
              </a:rPr>
              <a:t>が必要となるが、</a:t>
            </a:r>
            <a:r>
              <a:rPr lang="ja-JP">
                <a:ea typeface="+mn-lt"/>
                <a:cs typeface="+mn-lt"/>
              </a:rPr>
              <a:t>嫌な顔ひとつせず対応</a:t>
            </a:r>
            <a:r>
              <a:rPr lang="ja-JP" altLang="en-US">
                <a:ea typeface="+mn-lt"/>
                <a:cs typeface="+mn-lt"/>
              </a:rPr>
              <a:t>して</a:t>
            </a:r>
            <a:r>
              <a:rPr lang="ja-JP">
                <a:ea typeface="+mn-lt"/>
                <a:cs typeface="+mn-lt"/>
              </a:rPr>
              <a:t>下さっている。とても感謝している。末長くお世話になりたい。</a:t>
            </a:r>
            <a:endParaRPr lang="ja-JP" altLang="en-US">
              <a:ea typeface="メイリオ"/>
            </a:endParaRPr>
          </a:p>
          <a:p>
            <a:pPr algn="l"/>
            <a:endParaRPr lang="ja-JP" altLang="en-US" dirty="0">
              <a:ea typeface="メイリオ"/>
            </a:endParaRPr>
          </a:p>
        </p:txBody>
      </p:sp>
    </p:spTree>
    <p:extLst>
      <p:ext uri="{BB962C8B-B14F-4D97-AF65-F5344CB8AC3E}">
        <p14:creationId xmlns:p14="http://schemas.microsoft.com/office/powerpoint/2010/main" val="521040635"/>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Words>
  <Application>Microsoft Office PowerPoint</Application>
  <PresentationFormat>ワイド画面</PresentationFormat>
  <Paragraphs>1</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ファセット</vt:lpstr>
      <vt:lpstr>企業の財産を守る損害保険　　佐藤翔太　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93</cp:revision>
  <dcterms:created xsi:type="dcterms:W3CDTF">2022-06-01T07:44:25Z</dcterms:created>
  <dcterms:modified xsi:type="dcterms:W3CDTF">2022-06-01T08:13:43Z</dcterms:modified>
</cp:coreProperties>
</file>