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Kosugi Maru" panose="020B0600070205080204" charset="-128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3NAzRQTlTA1/LK3p3BnHhTS3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uno akari" userId="66c3325f6301bbb2" providerId="LiveId" clId="{2BA3A596-7CFA-489D-8948-7539A65CBB73}"/>
    <pc:docChg chg="custSel modSld">
      <pc:chgData name="kouno akari" userId="66c3325f6301bbb2" providerId="LiveId" clId="{2BA3A596-7CFA-489D-8948-7539A65CBB73}" dt="2022-06-18T11:56:15.224" v="311" actId="20577"/>
      <pc:docMkLst>
        <pc:docMk/>
      </pc:docMkLst>
      <pc:sldChg chg="modSp mod">
        <pc:chgData name="kouno akari" userId="66c3325f6301bbb2" providerId="LiveId" clId="{2BA3A596-7CFA-489D-8948-7539A65CBB73}" dt="2022-06-18T11:56:15.224" v="311" actId="20577"/>
        <pc:sldMkLst>
          <pc:docMk/>
          <pc:sldMk cId="0" sldId="256"/>
        </pc:sldMkLst>
        <pc:spChg chg="mod">
          <ac:chgData name="kouno akari" userId="66c3325f6301bbb2" providerId="LiveId" clId="{2BA3A596-7CFA-489D-8948-7539A65CBB73}" dt="2022-06-18T11:56:15.224" v="311" actId="20577"/>
          <ac:spMkLst>
            <pc:docMk/>
            <pc:sldMk cId="0" sldId="256"/>
            <ac:spMk id="3" creationId="{0E810558-8F46-43D0-BCCE-6DAC5B0A7F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09F9745-9172-451B-81FA-A77D416B02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24122" y="0"/>
            <a:ext cx="3120888" cy="416118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E39C38-1A9D-40DC-AAC8-50181103F52E}"/>
              </a:ext>
            </a:extLst>
          </p:cNvPr>
          <p:cNvSpPr txBox="1"/>
          <p:nvPr/>
        </p:nvSpPr>
        <p:spPr>
          <a:xfrm>
            <a:off x="226290" y="678972"/>
            <a:ext cx="9805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香川の絶品ぶどう農園</a:t>
            </a: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ぶどう＆野菜</a:t>
            </a: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白井</a:t>
            </a:r>
            <a:r>
              <a:rPr lang="ja-JP" altLang="en-US" sz="48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 panose="020B0603020202020204" pitchFamily="34" charset="0"/>
              </a:rPr>
              <a:t>　悠貴さん　</a:t>
            </a:r>
            <a:r>
              <a:rPr lang="ja-JP" altLang="en-US" sz="2800" b="1" i="0" u="none" strike="noStrike" dirty="0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を推薦致します</a:t>
            </a:r>
            <a:endParaRPr lang="ja-JP" altLang="en-US" sz="96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810558-8F46-43D0-BCCE-6DAC5B0A7F2A}"/>
              </a:ext>
            </a:extLst>
          </p:cNvPr>
          <p:cNvSpPr txBox="1"/>
          <p:nvPr/>
        </p:nvSpPr>
        <p:spPr>
          <a:xfrm>
            <a:off x="133926" y="2293940"/>
            <a:ext cx="120580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段ボールで届くウキウキ感は、やっぱり嬉しい！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香川から届いたお野菜は、どれも輝いていて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段ボールを開けた時の、いっぱいのお野菜に感動しました！！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近所に住む友人・親戚にもおすそ分け。皆さんとても喜んで、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新鮮なうちに美味しくいただきました。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茹でただけのお野菜もホントみずみずしく、そのままの味を存分に堪能させていただきました。贈呈用にも絶対喜ばれると確信しました！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よく行く飲食店にもお勧めしたい！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「野菜本来の味（素材）で勝負！」の、白井さん農園のお野菜・ぶどうは、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お勧めしない理由が見つかりません！！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　　　　　　　　　　　　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日　写真家（記念女性ヌード撮影）幸野朱里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158</Words>
  <Application>Microsoft Office PowerPoint</Application>
  <PresentationFormat>ワイド画面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Kosugi Maru</vt:lpstr>
      <vt:lpstr>Trebuchet MS</vt:lpstr>
      <vt:lpstr>Arial</vt:lpstr>
      <vt:lpstr>Calibri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kouno akari</dc:creator>
  <cp:lastModifiedBy>kouno akari</cp:lastModifiedBy>
  <cp:revision>4</cp:revision>
  <dcterms:created xsi:type="dcterms:W3CDTF">2020-10-19T07:43:26Z</dcterms:created>
  <dcterms:modified xsi:type="dcterms:W3CDTF">2022-06-18T11:56:59Z</dcterms:modified>
</cp:coreProperties>
</file>