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Kosugi Maru" panose="020B0600070205080204" charset="-128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Trebuchet MS" panose="020B060302020202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" roundtripDataSignature="AMtx7mh3NAzRQTlTA1/LK3p3BnHhTS3p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46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customschemas.google.com/relationships/presentationmetadata" Target="metadata"/><Relationship Id="rId1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uno akari" userId="66c3325f6301bbb2" providerId="LiveId" clId="{EBC70ECC-C426-478E-8688-9687628A66CA}"/>
    <pc:docChg chg="undo custSel modSld">
      <pc:chgData name="kouno akari" userId="66c3325f6301bbb2" providerId="LiveId" clId="{EBC70ECC-C426-478E-8688-9687628A66CA}" dt="2022-07-22T08:29:25.222" v="2476" actId="20577"/>
      <pc:docMkLst>
        <pc:docMk/>
      </pc:docMkLst>
      <pc:sldChg chg="addSp delSp modSp mod">
        <pc:chgData name="kouno akari" userId="66c3325f6301bbb2" providerId="LiveId" clId="{EBC70ECC-C426-478E-8688-9687628A66CA}" dt="2022-07-22T08:29:25.222" v="2476" actId="20577"/>
        <pc:sldMkLst>
          <pc:docMk/>
          <pc:sldMk cId="0" sldId="256"/>
        </pc:sldMkLst>
        <pc:spChg chg="mod">
          <ac:chgData name="kouno akari" userId="66c3325f6301bbb2" providerId="LiveId" clId="{EBC70ECC-C426-478E-8688-9687628A66CA}" dt="2022-07-22T08:22:44.695" v="2292" actId="1076"/>
          <ac:spMkLst>
            <pc:docMk/>
            <pc:sldMk cId="0" sldId="256"/>
            <ac:spMk id="2" creationId="{D3E39C38-1A9D-40DC-AAC8-50181103F52E}"/>
          </ac:spMkLst>
        </pc:spChg>
        <pc:spChg chg="mod">
          <ac:chgData name="kouno akari" userId="66c3325f6301bbb2" providerId="LiveId" clId="{EBC70ECC-C426-478E-8688-9687628A66CA}" dt="2022-07-22T08:29:25.222" v="2476" actId="20577"/>
          <ac:spMkLst>
            <pc:docMk/>
            <pc:sldMk cId="0" sldId="256"/>
            <ac:spMk id="3" creationId="{0E810558-8F46-43D0-BCCE-6DAC5B0A7F2A}"/>
          </ac:spMkLst>
        </pc:spChg>
        <pc:picChg chg="del">
          <ac:chgData name="kouno akari" userId="66c3325f6301bbb2" providerId="LiveId" clId="{EBC70ECC-C426-478E-8688-9687628A66CA}" dt="2022-07-22T07:53:44.410" v="2" actId="478"/>
          <ac:picMkLst>
            <pc:docMk/>
            <pc:sldMk cId="0" sldId="256"/>
            <ac:picMk id="5" creationId="{309F9745-9172-451B-81FA-A77D416B026A}"/>
          </ac:picMkLst>
        </pc:picChg>
        <pc:picChg chg="add mod">
          <ac:chgData name="kouno akari" userId="66c3325f6301bbb2" providerId="LiveId" clId="{EBC70ECC-C426-478E-8688-9687628A66CA}" dt="2022-07-22T08:21:34.080" v="2279" actId="14100"/>
          <ac:picMkLst>
            <pc:docMk/>
            <pc:sldMk cId="0" sldId="256"/>
            <ac:picMk id="6" creationId="{CF19D057-343E-DB02-A581-3C0D9E34CAA9}"/>
          </ac:picMkLst>
        </pc:picChg>
      </pc:sldChg>
    </pc:docChg>
  </pc:docChgLst>
  <pc:docChgLst>
    <pc:chgData name="kouno akari" userId="66c3325f6301bbb2" providerId="LiveId" clId="{2795D05C-65AC-44FD-8495-6C20E34855B8}"/>
    <pc:docChg chg="undo custSel modSld">
      <pc:chgData name="kouno akari" userId="66c3325f6301bbb2" providerId="LiveId" clId="{2795D05C-65AC-44FD-8495-6C20E34855B8}" dt="2022-05-02T04:47:56.428" v="46" actId="20577"/>
      <pc:docMkLst>
        <pc:docMk/>
      </pc:docMkLst>
      <pc:sldChg chg="modSp mod">
        <pc:chgData name="kouno akari" userId="66c3325f6301bbb2" providerId="LiveId" clId="{2795D05C-65AC-44FD-8495-6C20E34855B8}" dt="2022-05-02T04:47:56.428" v="46" actId="20577"/>
        <pc:sldMkLst>
          <pc:docMk/>
          <pc:sldMk cId="0" sldId="256"/>
        </pc:sldMkLst>
        <pc:spChg chg="mod">
          <ac:chgData name="kouno akari" userId="66c3325f6301bbb2" providerId="LiveId" clId="{2795D05C-65AC-44FD-8495-6C20E34855B8}" dt="2022-05-02T04:47:56.428" v="46" actId="20577"/>
          <ac:spMkLst>
            <pc:docMk/>
            <pc:sldMk cId="0" sldId="256"/>
            <ac:spMk id="3" creationId="{0E810558-8F46-43D0-BCCE-6DAC5B0A7F2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9c183821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Google Shape;111;g119c1838214_0_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dirty="0">
              <a:solidFill>
                <a:schemeClr val="lt2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112" name="Google Shape;112;g119c1838214_0_2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ustom Layout">
  <p:cSld name="1_Custom Layout 2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39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239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39"/>
          <p:cNvSpPr txBox="1">
            <a:spLocks noGrp="1"/>
          </p:cNvSpPr>
          <p:nvPr>
            <p:ph type="body" idx="1"/>
          </p:nvPr>
        </p:nvSpPr>
        <p:spPr>
          <a:xfrm>
            <a:off x="650946" y="1894864"/>
            <a:ext cx="4633166" cy="405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39"/>
          <p:cNvSpPr txBox="1">
            <a:spLocks noGrp="1"/>
          </p:cNvSpPr>
          <p:nvPr>
            <p:ph type="body" idx="2"/>
          </p:nvPr>
        </p:nvSpPr>
        <p:spPr>
          <a:xfrm>
            <a:off x="633848" y="536712"/>
            <a:ext cx="4650265" cy="1182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39"/>
          <p:cNvSpPr/>
          <p:nvPr/>
        </p:nvSpPr>
        <p:spPr>
          <a:xfrm rot="5400000">
            <a:off x="5888749" y="656994"/>
            <a:ext cx="2124950" cy="212494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F2030"/>
          </a:solidFill>
          <a:ln w="9525" cap="flat" cmpd="sng">
            <a:solidFill>
              <a:srgbClr val="F3F3F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9"/>
          <p:cNvSpPr>
            <a:spLocks noGrp="1"/>
          </p:cNvSpPr>
          <p:nvPr>
            <p:ph type="pic" idx="3"/>
          </p:nvPr>
        </p:nvSpPr>
        <p:spPr>
          <a:xfrm>
            <a:off x="6335910" y="1036060"/>
            <a:ext cx="5033401" cy="471333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23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Blank">
  <p:cSld name="1_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240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40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40" descr="Picture 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11182" y="2079170"/>
            <a:ext cx="9180818" cy="480770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40"/>
          <p:cNvSpPr txBox="1">
            <a:spLocks noGrp="1"/>
          </p:cNvSpPr>
          <p:nvPr>
            <p:ph type="title"/>
          </p:nvPr>
        </p:nvSpPr>
        <p:spPr>
          <a:xfrm>
            <a:off x="1524000" y="13509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 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41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41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4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4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 2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42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42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42"/>
          <p:cNvSpPr txBox="1">
            <a:spLocks noGrp="1"/>
          </p:cNvSpPr>
          <p:nvPr>
            <p:ph type="body" idx="1"/>
          </p:nvPr>
        </p:nvSpPr>
        <p:spPr>
          <a:xfrm>
            <a:off x="587618" y="1058578"/>
            <a:ext cx="5490798" cy="4325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42"/>
          <p:cNvSpPr txBox="1">
            <a:spLocks noGrp="1"/>
          </p:cNvSpPr>
          <p:nvPr>
            <p:ph type="title"/>
          </p:nvPr>
        </p:nvSpPr>
        <p:spPr>
          <a:xfrm>
            <a:off x="587618" y="2403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>
  <p:cSld name="Comparison 2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43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243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43"/>
          <p:cNvSpPr txBox="1">
            <a:spLocks noGrp="1"/>
          </p:cNvSpPr>
          <p:nvPr>
            <p:ph type="body" idx="1"/>
          </p:nvPr>
        </p:nvSpPr>
        <p:spPr>
          <a:xfrm>
            <a:off x="530998" y="1075713"/>
            <a:ext cx="5468574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43"/>
          <p:cNvSpPr txBox="1">
            <a:spLocks noGrp="1"/>
          </p:cNvSpPr>
          <p:nvPr>
            <p:ph type="body" idx="2"/>
          </p:nvPr>
        </p:nvSpPr>
        <p:spPr>
          <a:xfrm>
            <a:off x="6172199" y="1098231"/>
            <a:ext cx="5525966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43"/>
          <p:cNvSpPr txBox="1">
            <a:spLocks noGrp="1"/>
          </p:cNvSpPr>
          <p:nvPr>
            <p:ph type="title"/>
          </p:nvPr>
        </p:nvSpPr>
        <p:spPr>
          <a:xfrm>
            <a:off x="529003" y="0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>
  <p:cSld name="Content with Caption 2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45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45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45"/>
          <p:cNvSpPr txBox="1">
            <a:spLocks noGrp="1"/>
          </p:cNvSpPr>
          <p:nvPr>
            <p:ph type="title"/>
          </p:nvPr>
        </p:nvSpPr>
        <p:spPr>
          <a:xfrm>
            <a:off x="531935" y="457200"/>
            <a:ext cx="424009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45"/>
          <p:cNvSpPr txBox="1">
            <a:spLocks noGrp="1"/>
          </p:cNvSpPr>
          <p:nvPr>
            <p:ph type="body" idx="1"/>
          </p:nvPr>
        </p:nvSpPr>
        <p:spPr>
          <a:xfrm>
            <a:off x="5183187" y="457201"/>
            <a:ext cx="6476877" cy="5403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45"/>
          <p:cNvSpPr txBox="1">
            <a:spLocks noGrp="1"/>
          </p:cNvSpPr>
          <p:nvPr>
            <p:ph type="body" idx="2"/>
          </p:nvPr>
        </p:nvSpPr>
        <p:spPr>
          <a:xfrm>
            <a:off x="531935" y="2057400"/>
            <a:ext cx="424009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4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>
  <p:cSld name="Picture with Caption 2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46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46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46"/>
          <p:cNvSpPr txBox="1">
            <a:spLocks noGrp="1"/>
          </p:cNvSpPr>
          <p:nvPr>
            <p:ph type="title"/>
          </p:nvPr>
        </p:nvSpPr>
        <p:spPr>
          <a:xfrm>
            <a:off x="567103" y="457200"/>
            <a:ext cx="420492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46"/>
          <p:cNvSpPr>
            <a:spLocks noGrp="1"/>
          </p:cNvSpPr>
          <p:nvPr>
            <p:ph type="pic" idx="2"/>
          </p:nvPr>
        </p:nvSpPr>
        <p:spPr>
          <a:xfrm>
            <a:off x="5183187" y="457201"/>
            <a:ext cx="6492998" cy="5403851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246"/>
          <p:cNvSpPr txBox="1">
            <a:spLocks noGrp="1"/>
          </p:cNvSpPr>
          <p:nvPr>
            <p:ph type="body" idx="1"/>
          </p:nvPr>
        </p:nvSpPr>
        <p:spPr>
          <a:xfrm>
            <a:off x="567103" y="2057400"/>
            <a:ext cx="420492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4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pproved BNI Colors">
  <p:cSld name="Approved BNI Color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47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47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47" descr="Picture 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3021" y="180295"/>
            <a:ext cx="8040219" cy="589892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47"/>
          <p:cNvSpPr txBox="1"/>
          <p:nvPr/>
        </p:nvSpPr>
        <p:spPr>
          <a:xfrm>
            <a:off x="9652977" y="1335348"/>
            <a:ext cx="993240" cy="708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Not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Other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Hues of Red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247" descr="Picture 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38509" y="2179336"/>
            <a:ext cx="1022177" cy="373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47" descr="Picture 7"/>
          <p:cNvPicPr preferRelativeResize="0"/>
          <p:nvPr/>
        </p:nvPicPr>
        <p:blipFill rotWithShape="1">
          <a:blip r:embed="rId6">
            <a:alphaModFix/>
          </a:blip>
          <a:srcRect l="34827" t="35301" r="34947" b="37971"/>
          <a:stretch/>
        </p:blipFill>
        <p:spPr>
          <a:xfrm>
            <a:off x="9309717" y="2787508"/>
            <a:ext cx="1679759" cy="273514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4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29"/>
          <p:cNvSpPr txBox="1">
            <a:spLocks noGrp="1"/>
          </p:cNvSpPr>
          <p:nvPr>
            <p:ph type="body" idx="1"/>
          </p:nvPr>
        </p:nvSpPr>
        <p:spPr>
          <a:xfrm>
            <a:off x="650946" y="1894864"/>
            <a:ext cx="4633166" cy="405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29"/>
          <p:cNvSpPr txBox="1">
            <a:spLocks noGrp="1"/>
          </p:cNvSpPr>
          <p:nvPr>
            <p:ph type="body" idx="2"/>
          </p:nvPr>
        </p:nvSpPr>
        <p:spPr>
          <a:xfrm>
            <a:off x="633848" y="536712"/>
            <a:ext cx="4650265" cy="1182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229"/>
          <p:cNvSpPr/>
          <p:nvPr/>
        </p:nvSpPr>
        <p:spPr>
          <a:xfrm rot="5400000">
            <a:off x="5792058" y="546382"/>
            <a:ext cx="2124950" cy="212494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F2030"/>
          </a:solidFill>
          <a:ln w="9525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29"/>
          <p:cNvSpPr>
            <a:spLocks noGrp="1"/>
          </p:cNvSpPr>
          <p:nvPr>
            <p:ph type="pic" idx="3"/>
          </p:nvPr>
        </p:nvSpPr>
        <p:spPr>
          <a:xfrm>
            <a:off x="6335910" y="1036060"/>
            <a:ext cx="5033401" cy="4713330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22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3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32"/>
          <p:cNvSpPr txBox="1">
            <a:spLocks noGrp="1"/>
          </p:cNvSpPr>
          <p:nvPr>
            <p:ph type="body" idx="1"/>
          </p:nvPr>
        </p:nvSpPr>
        <p:spPr>
          <a:xfrm>
            <a:off x="587618" y="1058578"/>
            <a:ext cx="5490798" cy="4325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32"/>
          <p:cNvSpPr txBox="1">
            <a:spLocks noGrp="1"/>
          </p:cNvSpPr>
          <p:nvPr>
            <p:ph type="title"/>
          </p:nvPr>
        </p:nvSpPr>
        <p:spPr>
          <a:xfrm>
            <a:off x="587618" y="2403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33"/>
          <p:cNvSpPr txBox="1">
            <a:spLocks noGrp="1"/>
          </p:cNvSpPr>
          <p:nvPr>
            <p:ph type="body" idx="1"/>
          </p:nvPr>
        </p:nvSpPr>
        <p:spPr>
          <a:xfrm>
            <a:off x="530998" y="1075713"/>
            <a:ext cx="5468574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33"/>
          <p:cNvSpPr txBox="1">
            <a:spLocks noGrp="1"/>
          </p:cNvSpPr>
          <p:nvPr>
            <p:ph type="body" idx="2"/>
          </p:nvPr>
        </p:nvSpPr>
        <p:spPr>
          <a:xfrm>
            <a:off x="6172199" y="1098231"/>
            <a:ext cx="5525966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33"/>
          <p:cNvSpPr txBox="1">
            <a:spLocks noGrp="1"/>
          </p:cNvSpPr>
          <p:nvPr>
            <p:ph type="title"/>
          </p:nvPr>
        </p:nvSpPr>
        <p:spPr>
          <a:xfrm>
            <a:off x="529003" y="0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5"/>
          <p:cNvSpPr txBox="1">
            <a:spLocks noGrp="1"/>
          </p:cNvSpPr>
          <p:nvPr>
            <p:ph type="title"/>
          </p:nvPr>
        </p:nvSpPr>
        <p:spPr>
          <a:xfrm>
            <a:off x="531935" y="457200"/>
            <a:ext cx="424009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5"/>
          <p:cNvSpPr txBox="1">
            <a:spLocks noGrp="1"/>
          </p:cNvSpPr>
          <p:nvPr>
            <p:ph type="body" idx="1"/>
          </p:nvPr>
        </p:nvSpPr>
        <p:spPr>
          <a:xfrm>
            <a:off x="5183187" y="457201"/>
            <a:ext cx="6476877" cy="5403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35"/>
          <p:cNvSpPr txBox="1">
            <a:spLocks noGrp="1"/>
          </p:cNvSpPr>
          <p:nvPr>
            <p:ph type="body" idx="2"/>
          </p:nvPr>
        </p:nvSpPr>
        <p:spPr>
          <a:xfrm>
            <a:off x="531935" y="2057400"/>
            <a:ext cx="424009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3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6"/>
          <p:cNvSpPr txBox="1">
            <a:spLocks noGrp="1"/>
          </p:cNvSpPr>
          <p:nvPr>
            <p:ph type="title"/>
          </p:nvPr>
        </p:nvSpPr>
        <p:spPr>
          <a:xfrm>
            <a:off x="567103" y="457200"/>
            <a:ext cx="420492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6"/>
          <p:cNvSpPr>
            <a:spLocks noGrp="1"/>
          </p:cNvSpPr>
          <p:nvPr>
            <p:ph type="pic" idx="2"/>
          </p:nvPr>
        </p:nvSpPr>
        <p:spPr>
          <a:xfrm>
            <a:off x="5183187" y="457201"/>
            <a:ext cx="6492998" cy="5403851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236"/>
          <p:cNvSpPr txBox="1">
            <a:spLocks noGrp="1"/>
          </p:cNvSpPr>
          <p:nvPr>
            <p:ph type="body" idx="1"/>
          </p:nvPr>
        </p:nvSpPr>
        <p:spPr>
          <a:xfrm>
            <a:off x="567103" y="2057400"/>
            <a:ext cx="420492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3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Slide">
  <p:cSld name="Cover Slide 2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237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237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237" descr="Picture 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95562" y="1583577"/>
            <a:ext cx="4559898" cy="1748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237" descr="Picture 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21570" y="4441118"/>
            <a:ext cx="4670431" cy="244575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37"/>
          <p:cNvSpPr txBox="1">
            <a:spLocks noGrp="1"/>
          </p:cNvSpPr>
          <p:nvPr>
            <p:ph type="body" idx="1"/>
          </p:nvPr>
        </p:nvSpPr>
        <p:spPr>
          <a:xfrm>
            <a:off x="0" y="3602037"/>
            <a:ext cx="12192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3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238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238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38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8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3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20" descr="Picture 9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220" descr="Picture 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60962" y="6200421"/>
            <a:ext cx="798043" cy="5430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20"/>
          <p:cNvSpPr txBox="1">
            <a:spLocks noGrp="1"/>
          </p:cNvSpPr>
          <p:nvPr>
            <p:ph type="title"/>
          </p:nvPr>
        </p:nvSpPr>
        <p:spPr>
          <a:xfrm>
            <a:off x="565416" y="6448"/>
            <a:ext cx="11169162" cy="1056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20"/>
          <p:cNvSpPr txBox="1">
            <a:spLocks noGrp="1"/>
          </p:cNvSpPr>
          <p:nvPr>
            <p:ph type="body" idx="1"/>
          </p:nvPr>
        </p:nvSpPr>
        <p:spPr>
          <a:xfrm>
            <a:off x="564928" y="1062624"/>
            <a:ext cx="11169651" cy="451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2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3E39C38-1A9D-40DC-AAC8-50181103F52E}"/>
              </a:ext>
            </a:extLst>
          </p:cNvPr>
          <p:cNvSpPr txBox="1"/>
          <p:nvPr/>
        </p:nvSpPr>
        <p:spPr>
          <a:xfrm>
            <a:off x="245168" y="563069"/>
            <a:ext cx="90978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3600" b="1" i="0" u="none" strike="noStrike" dirty="0">
                <a:solidFill>
                  <a:srgbClr val="F4466F"/>
                </a:solidFill>
                <a:effectLst/>
                <a:latin typeface="Trebuchet MS" panose="020B0603020202020204" pitchFamily="34" charset="0"/>
              </a:rPr>
              <a:t>美肌アドバイザー</a:t>
            </a:r>
            <a:endParaRPr lang="ja-JP" altLang="en-US" sz="9600" b="1" dirty="0">
              <a:solidFill>
                <a:srgbClr val="F4466F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48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anose="020B0603020202020204" pitchFamily="34" charset="0"/>
              </a:rPr>
              <a:t>並木　規子さん</a:t>
            </a:r>
            <a:r>
              <a:rPr lang="ja-JP" altLang="en-US" sz="2800" b="1" i="0" u="none" strike="noStrike" dirty="0">
                <a:solidFill>
                  <a:srgbClr val="F4466F"/>
                </a:solidFill>
                <a:effectLst/>
                <a:latin typeface="Trebuchet MS" panose="020B0603020202020204" pitchFamily="34" charset="0"/>
              </a:rPr>
              <a:t>を推薦致します</a:t>
            </a:r>
            <a:endParaRPr lang="ja-JP" altLang="en-US" sz="9600" b="1" dirty="0">
              <a:solidFill>
                <a:srgbClr val="F4466F"/>
              </a:solidFill>
              <a:effectLst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E810558-8F46-43D0-BCCE-6DAC5B0A7F2A}"/>
              </a:ext>
            </a:extLst>
          </p:cNvPr>
          <p:cNvSpPr txBox="1"/>
          <p:nvPr/>
        </p:nvSpPr>
        <p:spPr>
          <a:xfrm>
            <a:off x="245168" y="2313101"/>
            <a:ext cx="1205807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化粧品は、いつも何が良いか分からず迷走。</a:t>
            </a:r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そんな中、</a:t>
            </a:r>
            <a:r>
              <a:rPr kumimoji="1"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BNI</a:t>
            </a:r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ラピスに入会後、いつも太陽のような姿にすぐにファンになった、</a:t>
            </a:r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並木さんに、まず私のお肌の悩みを聞いていただきました。</a:t>
            </a:r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その後、体験エステも受けさせていただきました。</a:t>
            </a:r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体験エステは、しっかり時間をかけてお手入れしていただき大満足。</a:t>
            </a:r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体験の際にいただいたサンプルをまず使ってますが、お肌の調子が良いです！</a:t>
            </a:r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お肌の悩みは尽きませんが、こうして身近に相談にのっていただける方が居て安心。</a:t>
            </a:r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お肌ピカピカにしていただきたいので、またエステもお願いします！</a:t>
            </a:r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他の化粧品も、順番に使わせていただきたいです。</a:t>
            </a:r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美肌に関する事は、ぜひ並木さんに聞いてみてください。</a:t>
            </a:r>
            <a:endParaRPr kumimoji="1" lang="en-US" altLang="ja-JP" sz="2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　　　　　　　　　　　　</a:t>
            </a:r>
            <a:r>
              <a:rPr kumimoji="1"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2022</a:t>
            </a:r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年</a:t>
            </a:r>
            <a:r>
              <a:rPr kumimoji="1"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月</a:t>
            </a:r>
            <a:r>
              <a:rPr kumimoji="1"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22</a:t>
            </a:r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日　写真家（記念女性ヌード撮影）幸野朱里</a:t>
            </a:r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F19D057-343E-DB02-A581-3C0D9E34C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3744" y="0"/>
            <a:ext cx="2658255" cy="26582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167</Words>
  <Application>Microsoft Office PowerPoint</Application>
  <PresentationFormat>ワイド画面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Trebuchet MS</vt:lpstr>
      <vt:lpstr>Kosugi Maru</vt:lpstr>
      <vt:lpstr>Arial</vt:lpstr>
      <vt:lpstr>Calibri</vt:lpstr>
      <vt:lpstr>Custom Design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kouno akari</dc:creator>
  <cp:lastModifiedBy>kouno akari</cp:lastModifiedBy>
  <cp:revision>3</cp:revision>
  <dcterms:created xsi:type="dcterms:W3CDTF">2020-10-19T07:43:26Z</dcterms:created>
  <dcterms:modified xsi:type="dcterms:W3CDTF">2022-07-22T08:29:29Z</dcterms:modified>
</cp:coreProperties>
</file>