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Kosugi Maru"/>
      <p:regular r:id="rId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7" roundtripDataSignature="AMtx7mghLx2aVp/+BMwYaMJZe6alPOnY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font" Target="fonts/KosugiMaru-regular.fntdata"/><Relationship Id="rId7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9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 showMasterSp="0">
  <p:cSld name="1_Custom Layout 2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8" id="55" name="Google Shape;55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56" name="Google Shape;56;p2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/>
          <p:nvPr>
            <p:ph idx="1" type="body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239"/>
          <p:cNvSpPr txBox="1"/>
          <p:nvPr>
            <p:ph idx="2" type="body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1" sz="32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cap="flat" cmpd="sng" w="9525">
            <a:solidFill>
              <a:srgbClr val="F3F3F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/>
          <p:nvPr>
            <p:ph idx="3" type="pic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" showMasterSp="0">
  <p:cSld name="1_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8" id="63" name="Google Shape;63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64" name="Google Shape;64;p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" id="65" name="Google Shape;65;p2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/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67" name="Google Shape;67;p240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showMasterSp="0">
  <p:cSld name="Section Header 2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8" id="69" name="Google Shape;6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70" name="Google Shape;70;p2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2" name="Google Shape;72;p241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4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showMasterSp="0">
  <p:cSld name="Two Content 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8" id="75" name="Google Shape;75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76" name="Google Shape;76;p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/>
          <p:nvPr>
            <p:ph idx="1" type="body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42"/>
          <p:cNvSpPr txBox="1"/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79" name="Google Shape;79;p242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showMasterSp="0">
  <p:cSld name="Comparison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8" id="81" name="Google Shape;81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82" name="Google Shape;82;p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/>
          <p:nvPr>
            <p:ph idx="1" type="body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243"/>
          <p:cNvSpPr txBox="1"/>
          <p:nvPr>
            <p:ph idx="2" type="body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" name="Google Shape;85;p243"/>
          <p:cNvSpPr txBox="1"/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86" name="Google Shape;86;p243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showMasterSp="0">
  <p:cSld name="Content with Caption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8" id="88" name="Google Shape;88;p2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89" name="Google Shape;89;p2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/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1" name="Google Shape;91;p245"/>
          <p:cNvSpPr txBox="1"/>
          <p:nvPr>
            <p:ph idx="1" type="body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245"/>
          <p:cNvSpPr txBox="1"/>
          <p:nvPr>
            <p:ph idx="2" type="body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" name="Google Shape;93;p24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>
  <p:cSld name="Picture with Caption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8" id="95" name="Google Shape;95;p2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96" name="Google Shape;96;p2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/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98" name="Google Shape;98;p246"/>
          <p:cNvSpPr/>
          <p:nvPr>
            <p:ph idx="2" type="pic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/>
          <p:nvPr>
            <p:ph idx="1" type="body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24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roved BNI Colors" showMasterSp="0">
  <p:cSld name="Approved BNI Colors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8" id="102" name="Google Shape;102;p2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103" name="Google Shape;103;p2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3" id="104" name="Google Shape;104;p24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icture 5" id="106" name="Google Shape;106;p2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7" id="107" name="Google Shape;107;p247"/>
          <p:cNvPicPr preferRelativeResize="0"/>
          <p:nvPr/>
        </p:nvPicPr>
        <p:blipFill rotWithShape="1">
          <a:blip r:embed="rId6">
            <a:alphaModFix/>
          </a:blip>
          <a:srcRect b="37971" l="34827" r="34947" t="3530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/>
          <p:nvPr>
            <p:ph idx="1" type="body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229"/>
          <p:cNvSpPr txBox="1"/>
          <p:nvPr>
            <p:ph idx="2" type="body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1" sz="3200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cap="flat" cmpd="sng" w="9525">
            <a:solidFill>
              <a:schemeClr val="accent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/>
          <p:nvPr>
            <p:ph idx="3" type="pic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0" name="Google Shape;20;p231"/>
          <p:cNvSpPr txBox="1"/>
          <p:nvPr>
            <p:ph idx="1" type="body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31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/>
          <p:nvPr>
            <p:ph idx="1" type="body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2"/>
          <p:cNvSpPr txBox="1"/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5" name="Google Shape;25;p232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/>
          <p:nvPr>
            <p:ph idx="1" type="body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1"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33"/>
          <p:cNvSpPr txBox="1"/>
          <p:nvPr>
            <p:ph idx="2" type="body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233"/>
          <p:cNvSpPr txBox="1"/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0" name="Google Shape;30;p233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/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235"/>
          <p:cNvSpPr txBox="1"/>
          <p:nvPr>
            <p:ph idx="1" type="body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indent="-4318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indent="-4318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indent="-4318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indent="-4318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235"/>
          <p:cNvSpPr txBox="1"/>
          <p:nvPr>
            <p:ph idx="2" type="body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235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/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8" name="Google Shape;38;p236"/>
          <p:cNvSpPr/>
          <p:nvPr>
            <p:ph idx="2" type="pic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/>
          <p:nvPr>
            <p:ph idx="1" type="body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6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" showMasterSp="0">
  <p:cSld name="Cover Slide 2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8" id="42" name="Google Shape;42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43" name="Google Shape;43;p2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1" id="44" name="Google Shape;44;p2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45" name="Google Shape;45;p2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/>
          <p:nvPr>
            <p:ph idx="1" type="body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sz="36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sz="36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sz="36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sz="36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237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8" id="49" name="Google Shape;49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9" id="50" name="Google Shape;50;p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2" name="Google Shape;52;p238"/>
          <p:cNvSpPr txBox="1"/>
          <p:nvPr>
            <p:ph idx="1" type="body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38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2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3.xml"/><Relationship Id="rId19" Type="http://schemas.openxmlformats.org/officeDocument/2006/relationships/slideLayout" Target="../slideLayouts/slideLayout17.xml"/><Relationship Id="rId6" Type="http://schemas.openxmlformats.org/officeDocument/2006/relationships/slideLayout" Target="../slideLayouts/slideLayout4.xml"/><Relationship Id="rId18" Type="http://schemas.openxmlformats.org/officeDocument/2006/relationships/slideLayout" Target="../slideLayouts/slideLayout16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cture 9" id="6" name="Google Shape;6;p2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icture 2" id="7" name="Google Shape;7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/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b="1" i="0" sz="4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20"/>
          <p:cNvSpPr txBox="1"/>
          <p:nvPr>
            <p:ph idx="1" type="body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064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64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64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64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64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64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64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20"/>
          <p:cNvSpPr txBox="1"/>
          <p:nvPr>
            <p:ph idx="12" type="sldNum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19c1838214_0_23"/>
          <p:cNvSpPr txBox="1"/>
          <p:nvPr/>
        </p:nvSpPr>
        <p:spPr>
          <a:xfrm>
            <a:off x="154250" y="39775"/>
            <a:ext cx="12037800" cy="681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u="sng">
                <a:solidFill>
                  <a:srgbClr val="980000"/>
                </a:solidFill>
                <a:latin typeface="Kosugi Maru"/>
                <a:ea typeface="Kosugi Maru"/>
                <a:cs typeface="Kosugi Maru"/>
                <a:sym typeface="Kosugi Maru"/>
              </a:rPr>
              <a:t>わたしは【年平均利回り15%の資産形成アドバイザー】</a:t>
            </a:r>
            <a:r>
              <a:rPr b="1" lang="en-US" sz="2900" u="sng">
                <a:solidFill>
                  <a:srgbClr val="980000"/>
                </a:solidFill>
                <a:latin typeface="Kosugi Maru"/>
                <a:ea typeface="Kosugi Maru"/>
                <a:cs typeface="Kosugi Maru"/>
                <a:sym typeface="Kosugi Maru"/>
              </a:rPr>
              <a:t>川田 勝雄</a:t>
            </a:r>
            <a:r>
              <a:rPr lang="en-US" sz="2300" u="sng">
                <a:solidFill>
                  <a:srgbClr val="980000"/>
                </a:solidFill>
                <a:latin typeface="Kosugi Maru"/>
                <a:ea typeface="Kosugi Maru"/>
                <a:cs typeface="Kosugi Maru"/>
                <a:sym typeface="Kosugi Maru"/>
              </a:rPr>
              <a:t>さんを</a:t>
            </a:r>
            <a:r>
              <a:rPr lang="en-US" sz="2800" u="sng">
                <a:solidFill>
                  <a:srgbClr val="980000"/>
                </a:solidFill>
                <a:latin typeface="Kosugi Maru"/>
                <a:ea typeface="Kosugi Maru"/>
                <a:cs typeface="Kosugi Maru"/>
                <a:sym typeface="Kosugi Maru"/>
              </a:rPr>
              <a:t>推薦</a:t>
            </a:r>
            <a:r>
              <a:rPr lang="en-US" sz="2300" u="sng">
                <a:solidFill>
                  <a:srgbClr val="980000"/>
                </a:solidFill>
                <a:latin typeface="Kosugi Maru"/>
                <a:ea typeface="Kosugi Maru"/>
                <a:cs typeface="Kosugi Maru"/>
                <a:sym typeface="Kosugi Maru"/>
              </a:rPr>
              <a:t>します！</a:t>
            </a:r>
            <a:endParaRPr sz="2300" u="sng">
              <a:solidFill>
                <a:srgbClr val="980000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 u="sng">
              <a:solidFill>
                <a:srgbClr val="980000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自身で</a:t>
            </a:r>
            <a:r>
              <a:rPr b="1" lang="en-US" sz="1900">
                <a:solidFill>
                  <a:srgbClr val="FF0000"/>
                </a:solidFill>
                <a:latin typeface="Kosugi Maru"/>
                <a:ea typeface="Kosugi Maru"/>
                <a:cs typeface="Kosugi Maru"/>
                <a:sym typeface="Kosugi Maru"/>
              </a:rPr>
              <a:t>『資産運用サークル』</a:t>
            </a: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を立ち上げて、投資勉強会をやっている知人がおり、</a:t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さらに知識を深めたいので、実際に仕事でトレーダーをしている人を探していた。</a:t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いきなり 1対1 で紹介するのもキツイなと思ったため、</a:t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FF0000"/>
                </a:solidFill>
                <a:latin typeface="Kosugi Maru"/>
                <a:ea typeface="Kosugi Maru"/>
                <a:cs typeface="Kosugi Maru"/>
                <a:sym typeface="Kosugi Maru"/>
              </a:rPr>
              <a:t>川田さんのメインプレゼンの定例会にお呼び</a:t>
            </a: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した。</a:t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人となりを含め、川田さんの仕事への情熱が詰まったMPに、</a:t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知人は感銘を受けたらしく、個別でお繋ぎした。</a:t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川田さんと知人が 1to1 してもらい、意気投合。</a:t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FF0000"/>
                </a:solidFill>
                <a:latin typeface="Kosugi Maru"/>
                <a:ea typeface="Kosugi Maru"/>
                <a:cs typeface="Kosugi Maru"/>
                <a:sym typeface="Kosugi Maru"/>
              </a:rPr>
              <a:t>知人の『資産運用サークル』にゲスト参加</a:t>
            </a: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し市場の情報提供をおこなうなど、</a:t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その後、親交を深めてもらっている。</a:t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知人および同サークルメンバーにはとても喜んばれており、</a:t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>
                <a:solidFill>
                  <a:srgbClr val="FF0000"/>
                </a:solidFill>
                <a:latin typeface="Kosugi Maru"/>
                <a:ea typeface="Kosugi Maru"/>
                <a:cs typeface="Kosugi Maru"/>
                <a:sym typeface="Kosugi Maru"/>
              </a:rPr>
              <a:t>川田さんの潜在顧客リスト入り</a:t>
            </a: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することとなった。</a:t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奥深い知識をもちながらも、素人の『資産運用サークル』にも</a:t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気軽に参加し情報提供を行うほどのフットワークの軽さをもつ川田さんを今後も紹介していきたい。</a:t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　　　　　　　　　　　　　　　　　　　　　　　　　</a:t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chemeClr val="lt2"/>
                </a:solidFill>
                <a:latin typeface="Kosugi Maru"/>
                <a:ea typeface="Kosugi Maru"/>
                <a:cs typeface="Kosugi Maru"/>
                <a:sym typeface="Kosugi Maru"/>
              </a:rPr>
              <a:t>　　　　　　　　　　　　　　　　　　　KJコネクションズジャパン　古木 幸次</a:t>
            </a:r>
            <a:endParaRPr sz="170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pic>
        <p:nvPicPr>
          <p:cNvPr id="115" name="Google Shape;115;g119c1838214_0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43475" y="740037"/>
            <a:ext cx="4829076" cy="4829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2020-10-19T07:43:26Z</dcterms:created>
  <dc:creator>悠太 齋藤</dc:creator>
</cp:coreProperties>
</file>