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Kosugi Maru" panose="020B0600070205080204" charset="-128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Trebuchet MS" panose="020B0603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h3NAzRQTlTA1/LK3p3BnHhTS3p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customschemas.google.com/relationships/presentationmetadata" Target="metadata"/><Relationship Id="rId1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uno akari" userId="66c3325f6301bbb2" providerId="LiveId" clId="{2BA3A596-7CFA-489D-8948-7539A65CBB73}"/>
    <pc:docChg chg="custSel modSld">
      <pc:chgData name="kouno akari" userId="66c3325f6301bbb2" providerId="LiveId" clId="{2BA3A596-7CFA-489D-8948-7539A65CBB73}" dt="2022-06-18T11:56:15.224" v="311" actId="20577"/>
      <pc:docMkLst>
        <pc:docMk/>
      </pc:docMkLst>
      <pc:sldChg chg="modSp mod">
        <pc:chgData name="kouno akari" userId="66c3325f6301bbb2" providerId="LiveId" clId="{2BA3A596-7CFA-489D-8948-7539A65CBB73}" dt="2022-06-18T11:56:15.224" v="311" actId="20577"/>
        <pc:sldMkLst>
          <pc:docMk/>
          <pc:sldMk cId="0" sldId="256"/>
        </pc:sldMkLst>
        <pc:spChg chg="mod">
          <ac:chgData name="kouno akari" userId="66c3325f6301bbb2" providerId="LiveId" clId="{2BA3A596-7CFA-489D-8948-7539A65CBB73}" dt="2022-06-18T11:56:15.224" v="311" actId="20577"/>
          <ac:spMkLst>
            <pc:docMk/>
            <pc:sldMk cId="0" sldId="256"/>
            <ac:spMk id="3" creationId="{0E810558-8F46-43D0-BCCE-6DAC5B0A7F2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9c183821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119c1838214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12" name="Google Shape;112;g119c1838214_0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39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39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9"/>
          <p:cNvSpPr/>
          <p:nvPr/>
        </p:nvSpPr>
        <p:spPr>
          <a:xfrm rot="5400000">
            <a:off x="5888749" y="656994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40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40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40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1182" y="2079170"/>
            <a:ext cx="9180818" cy="480770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40"/>
          <p:cNvSpPr txBox="1">
            <a:spLocks noGrp="1"/>
          </p:cNvSpPr>
          <p:nvPr>
            <p:ph type="title"/>
          </p:nvPr>
        </p:nvSpPr>
        <p:spPr>
          <a:xfrm>
            <a:off x="1524000" y="13509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41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41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2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42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4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 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3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43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4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4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45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45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4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4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46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46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4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proved BNI Colors">
  <p:cSld name="Approved BNI Color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4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47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021" y="180295"/>
            <a:ext cx="8040219" cy="589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7"/>
          <p:cNvSpPr txBox="1"/>
          <p:nvPr/>
        </p:nvSpPr>
        <p:spPr>
          <a:xfrm>
            <a:off x="9652977" y="1335348"/>
            <a:ext cx="993240" cy="70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Other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Hues of 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47" descr="Picture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8509" y="2179336"/>
            <a:ext cx="1022177" cy="37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47" descr="Picture 7"/>
          <p:cNvPicPr preferRelativeResize="0"/>
          <p:nvPr/>
        </p:nvPicPr>
        <p:blipFill rotWithShape="1">
          <a:blip r:embed="rId6">
            <a:alphaModFix/>
          </a:blip>
          <a:srcRect l="34827" t="35301" r="34947" b="37971"/>
          <a:stretch/>
        </p:blipFill>
        <p:spPr>
          <a:xfrm>
            <a:off x="9309717" y="2787508"/>
            <a:ext cx="1679759" cy="273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2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29"/>
          <p:cNvSpPr/>
          <p:nvPr/>
        </p:nvSpPr>
        <p:spPr>
          <a:xfrm rot="5400000">
            <a:off x="5792058" y="546382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3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>
  <p:cSld name="Cover Slide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3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37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5562" y="1583577"/>
            <a:ext cx="4559898" cy="174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37" descr="Picture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1570" y="4441118"/>
            <a:ext cx="4670431" cy="244575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7"/>
          <p:cNvSpPr txBox="1">
            <a:spLocks noGrp="1"/>
          </p:cNvSpPr>
          <p:nvPr>
            <p:ph type="body" idx="1"/>
          </p:nvPr>
        </p:nvSpPr>
        <p:spPr>
          <a:xfrm>
            <a:off x="0" y="3602037"/>
            <a:ext cx="12192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38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38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38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8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20" descr="Picture 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20" descr="Picture 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60962" y="6200421"/>
            <a:ext cx="798043" cy="543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20"/>
          <p:cNvSpPr txBox="1">
            <a:spLocks noGrp="1"/>
          </p:cNvSpPr>
          <p:nvPr>
            <p:ph type="title"/>
          </p:nvPr>
        </p:nvSpPr>
        <p:spPr>
          <a:xfrm>
            <a:off x="565416" y="6448"/>
            <a:ext cx="11169162" cy="105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20"/>
          <p:cNvSpPr txBox="1">
            <a:spLocks noGrp="1"/>
          </p:cNvSpPr>
          <p:nvPr>
            <p:ph type="body" idx="1"/>
          </p:nvPr>
        </p:nvSpPr>
        <p:spPr>
          <a:xfrm>
            <a:off x="564928" y="1062624"/>
            <a:ext cx="11169651" cy="451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草の上にあるリンゴ&#10;&#10;自動的に生成された説明">
            <a:extLst>
              <a:ext uri="{FF2B5EF4-FFF2-40B4-BE49-F238E27FC236}">
                <a16:creationId xmlns:a16="http://schemas.microsoft.com/office/drawing/2014/main" id="{4D90D0A2-83BA-E38D-8826-E081EEF6B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45" y="0"/>
            <a:ext cx="5591955" cy="543953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E39C38-1A9D-40DC-AAC8-50181103F52E}"/>
              </a:ext>
            </a:extLst>
          </p:cNvPr>
          <p:cNvSpPr txBox="1"/>
          <p:nvPr/>
        </p:nvSpPr>
        <p:spPr>
          <a:xfrm>
            <a:off x="281707" y="706681"/>
            <a:ext cx="85574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香川の絶品ぶどう農園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ぶどう＆野菜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白井</a:t>
            </a:r>
            <a:r>
              <a:rPr lang="ja-JP" altLang="en-US" sz="48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　悠貴 様</a:t>
            </a:r>
            <a:endParaRPr lang="ja-JP" altLang="en-US" sz="96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810558-8F46-43D0-BCCE-6DAC5B0A7F2A}"/>
              </a:ext>
            </a:extLst>
          </p:cNvPr>
          <p:cNvSpPr txBox="1"/>
          <p:nvPr/>
        </p:nvSpPr>
        <p:spPr>
          <a:xfrm>
            <a:off x="133926" y="2293940"/>
            <a:ext cx="120580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去年自分用に購入したのが美味しくて、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大切な人に贈りたいとリピート購入させていただきました。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受け取った方からは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「こんな美味しい葡萄は初めてです！」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と喜びの声をいただきました。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私が購入したものは</a:t>
            </a:r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か月後に第</a:t>
            </a:r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便が届く食べ比べセット。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それを伝えていないので、また感動してくれるなと想像しています。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白井さんのお野菜・ぶどうは本当に美味しい！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皆さんも大切な人に贈ってあげましょう！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　　　</a:t>
            </a:r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2022.8.26</a:t>
            </a:r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　　　　　　　　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　　　地球にやさしい電気工事　佐藤愼哉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118</Words>
  <Application>Microsoft Office PowerPoint</Application>
  <PresentationFormat>ワイド画面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Calibri</vt:lpstr>
      <vt:lpstr>Kosugi Maru</vt:lpstr>
      <vt:lpstr>Trebuchet MS</vt:lpstr>
      <vt:lpstr>Custom Design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佐藤電工</cp:lastModifiedBy>
  <cp:revision>6</cp:revision>
  <dcterms:created xsi:type="dcterms:W3CDTF">2020-10-19T07:43:26Z</dcterms:created>
  <dcterms:modified xsi:type="dcterms:W3CDTF">2022-08-26T07:00:03Z</dcterms:modified>
</cp:coreProperties>
</file>