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6" d="100"/>
          <a:sy n="66" d="100"/>
        </p:scale>
        <p:origin x="600" y="5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E378F52-FD70-42C9-969E-37261347A7A2}" type="datetimeFigureOut">
              <a:rPr kumimoji="1" lang="ja-JP" altLang="en-US" smtClean="0"/>
              <a:pPr/>
              <a:t>2022/8/30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12EB7DA-C28F-4B25-B76E-9A2A22CD7CEA}" type="slidenum">
              <a:rPr kumimoji="1" lang="ja-JP" altLang="en-US" smtClean="0"/>
              <a:pPr/>
              <a:t>‹#›</a:t>
            </a:fld>
            <a:endParaRPr kumimoji="1" lang="ja-JP" altLang="en-US"/>
          </a:p>
        </p:txBody>
      </p:sp>
    </p:spTree>
    <p:extLst>
      <p:ext uri="{BB962C8B-B14F-4D97-AF65-F5344CB8AC3E}">
        <p14:creationId xmlns:p14="http://schemas.microsoft.com/office/powerpoint/2010/main" val="20375560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E378F52-FD70-42C9-969E-37261347A7A2}" type="datetimeFigureOut">
              <a:rPr kumimoji="1" lang="ja-JP" altLang="en-US" smtClean="0"/>
              <a:pPr/>
              <a:t>2022/8/30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12EB7DA-C28F-4B25-B76E-9A2A22CD7CEA}" type="slidenum">
              <a:rPr kumimoji="1" lang="ja-JP" altLang="en-US" smtClean="0"/>
              <a:pPr/>
              <a:t>‹#›</a:t>
            </a:fld>
            <a:endParaRPr kumimoji="1" lang="ja-JP" altLang="en-US"/>
          </a:p>
        </p:txBody>
      </p:sp>
    </p:spTree>
    <p:extLst>
      <p:ext uri="{BB962C8B-B14F-4D97-AF65-F5344CB8AC3E}">
        <p14:creationId xmlns:p14="http://schemas.microsoft.com/office/powerpoint/2010/main" val="5715566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E378F52-FD70-42C9-969E-37261347A7A2}" type="datetimeFigureOut">
              <a:rPr kumimoji="1" lang="ja-JP" altLang="en-US" smtClean="0"/>
              <a:pPr/>
              <a:t>2022/8/30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12EB7DA-C28F-4B25-B76E-9A2A22CD7CEA}" type="slidenum">
              <a:rPr kumimoji="1" lang="ja-JP" altLang="en-US" smtClean="0"/>
              <a:pPr/>
              <a:t>‹#›</a:t>
            </a:fld>
            <a:endParaRPr kumimoji="1" lang="ja-JP" alt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8237051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E378F52-FD70-42C9-969E-37261347A7A2}" type="datetimeFigureOut">
              <a:rPr kumimoji="1" lang="ja-JP" altLang="en-US" smtClean="0"/>
              <a:pPr/>
              <a:t>2022/8/30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12EB7DA-C28F-4B25-B76E-9A2A22CD7CEA}" type="slidenum">
              <a:rPr kumimoji="1" lang="ja-JP" altLang="en-US" smtClean="0"/>
              <a:pPr/>
              <a:t>‹#›</a:t>
            </a:fld>
            <a:endParaRPr kumimoji="1" lang="ja-JP" altLang="en-US"/>
          </a:p>
        </p:txBody>
      </p:sp>
    </p:spTree>
    <p:extLst>
      <p:ext uri="{BB962C8B-B14F-4D97-AF65-F5344CB8AC3E}">
        <p14:creationId xmlns:p14="http://schemas.microsoft.com/office/powerpoint/2010/main" val="2060042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E378F52-FD70-42C9-969E-37261347A7A2}" type="datetimeFigureOut">
              <a:rPr kumimoji="1" lang="ja-JP" altLang="en-US" smtClean="0"/>
              <a:pPr/>
              <a:t>2022/8/30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12EB7DA-C28F-4B25-B76E-9A2A22CD7CEA}" type="slidenum">
              <a:rPr kumimoji="1" lang="ja-JP" altLang="en-US" smtClean="0"/>
              <a:pPr/>
              <a:t>‹#›</a:t>
            </a:fld>
            <a:endParaRPr kumimoji="1" lang="ja-JP" alt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169742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E378F52-FD70-42C9-969E-37261347A7A2}" type="datetimeFigureOut">
              <a:rPr kumimoji="1" lang="ja-JP" altLang="en-US" smtClean="0"/>
              <a:pPr/>
              <a:t>2022/8/30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12EB7DA-C28F-4B25-B76E-9A2A22CD7CEA}" type="slidenum">
              <a:rPr kumimoji="1" lang="ja-JP" altLang="en-US" smtClean="0"/>
              <a:pPr/>
              <a:t>‹#›</a:t>
            </a:fld>
            <a:endParaRPr kumimoji="1" lang="ja-JP" altLang="en-US"/>
          </a:p>
        </p:txBody>
      </p:sp>
    </p:spTree>
    <p:extLst>
      <p:ext uri="{BB962C8B-B14F-4D97-AF65-F5344CB8AC3E}">
        <p14:creationId xmlns:p14="http://schemas.microsoft.com/office/powerpoint/2010/main" val="5388996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E378F52-FD70-42C9-969E-37261347A7A2}" type="datetimeFigureOut">
              <a:rPr kumimoji="1" lang="ja-JP" altLang="en-US" smtClean="0"/>
              <a:pPr/>
              <a:t>2022/8/30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12EB7DA-C28F-4B25-B76E-9A2A22CD7CEA}" type="slidenum">
              <a:rPr kumimoji="1" lang="ja-JP" altLang="en-US" smtClean="0"/>
              <a:pPr/>
              <a:t>‹#›</a:t>
            </a:fld>
            <a:endParaRPr kumimoji="1" lang="ja-JP" altLang="en-US"/>
          </a:p>
        </p:txBody>
      </p:sp>
    </p:spTree>
    <p:extLst>
      <p:ext uri="{BB962C8B-B14F-4D97-AF65-F5344CB8AC3E}">
        <p14:creationId xmlns:p14="http://schemas.microsoft.com/office/powerpoint/2010/main" val="24999515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E378F52-FD70-42C9-969E-37261347A7A2}" type="datetimeFigureOut">
              <a:rPr kumimoji="1" lang="ja-JP" altLang="en-US" smtClean="0"/>
              <a:pPr/>
              <a:t>2022/8/30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12EB7DA-C28F-4B25-B76E-9A2A22CD7CEA}" type="slidenum">
              <a:rPr kumimoji="1" lang="ja-JP" altLang="en-US" smtClean="0"/>
              <a:pPr/>
              <a:t>‹#›</a:t>
            </a:fld>
            <a:endParaRPr kumimoji="1" lang="ja-JP" altLang="en-US"/>
          </a:p>
        </p:txBody>
      </p:sp>
    </p:spTree>
    <p:extLst>
      <p:ext uri="{BB962C8B-B14F-4D97-AF65-F5344CB8AC3E}">
        <p14:creationId xmlns:p14="http://schemas.microsoft.com/office/powerpoint/2010/main" val="4134493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E378F52-FD70-42C9-969E-37261347A7A2}" type="datetimeFigureOut">
              <a:rPr kumimoji="1" lang="ja-JP" altLang="en-US" smtClean="0"/>
              <a:pPr/>
              <a:t>2022/8/30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12EB7DA-C28F-4B25-B76E-9A2A22CD7CEA}" type="slidenum">
              <a:rPr kumimoji="1" lang="ja-JP" altLang="en-US" smtClean="0"/>
              <a:pPr/>
              <a:t>‹#›</a:t>
            </a:fld>
            <a:endParaRPr kumimoji="1" lang="ja-JP" altLang="en-US"/>
          </a:p>
        </p:txBody>
      </p:sp>
    </p:spTree>
    <p:extLst>
      <p:ext uri="{BB962C8B-B14F-4D97-AF65-F5344CB8AC3E}">
        <p14:creationId xmlns:p14="http://schemas.microsoft.com/office/powerpoint/2010/main" val="523874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E378F52-FD70-42C9-969E-37261347A7A2}" type="datetimeFigureOut">
              <a:rPr kumimoji="1" lang="ja-JP" altLang="en-US" smtClean="0"/>
              <a:pPr/>
              <a:t>2022/8/30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12EB7DA-C28F-4B25-B76E-9A2A22CD7CEA}" type="slidenum">
              <a:rPr kumimoji="1" lang="ja-JP" altLang="en-US" smtClean="0"/>
              <a:pPr/>
              <a:t>‹#›</a:t>
            </a:fld>
            <a:endParaRPr kumimoji="1" lang="ja-JP" altLang="en-US"/>
          </a:p>
        </p:txBody>
      </p:sp>
    </p:spTree>
    <p:extLst>
      <p:ext uri="{BB962C8B-B14F-4D97-AF65-F5344CB8AC3E}">
        <p14:creationId xmlns:p14="http://schemas.microsoft.com/office/powerpoint/2010/main" val="38696461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E378F52-FD70-42C9-969E-37261347A7A2}" type="datetimeFigureOut">
              <a:rPr kumimoji="1" lang="ja-JP" altLang="en-US" smtClean="0"/>
              <a:pPr/>
              <a:t>2022/8/30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12EB7DA-C28F-4B25-B76E-9A2A22CD7CEA}" type="slidenum">
              <a:rPr kumimoji="1" lang="ja-JP" altLang="en-US" smtClean="0"/>
              <a:pPr/>
              <a:t>‹#›</a:t>
            </a:fld>
            <a:endParaRPr kumimoji="1" lang="ja-JP" altLang="en-US"/>
          </a:p>
        </p:txBody>
      </p:sp>
    </p:spTree>
    <p:extLst>
      <p:ext uri="{BB962C8B-B14F-4D97-AF65-F5344CB8AC3E}">
        <p14:creationId xmlns:p14="http://schemas.microsoft.com/office/powerpoint/2010/main" val="15106270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E378F52-FD70-42C9-969E-37261347A7A2}" type="datetimeFigureOut">
              <a:rPr kumimoji="1" lang="ja-JP" altLang="en-US" smtClean="0"/>
              <a:pPr/>
              <a:t>2022/8/30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12EB7DA-C28F-4B25-B76E-9A2A22CD7CEA}" type="slidenum">
              <a:rPr kumimoji="1" lang="ja-JP" altLang="en-US" smtClean="0"/>
              <a:pPr/>
              <a:t>‹#›</a:t>
            </a:fld>
            <a:endParaRPr kumimoji="1" lang="ja-JP" altLang="en-US"/>
          </a:p>
        </p:txBody>
      </p:sp>
    </p:spTree>
    <p:extLst>
      <p:ext uri="{BB962C8B-B14F-4D97-AF65-F5344CB8AC3E}">
        <p14:creationId xmlns:p14="http://schemas.microsoft.com/office/powerpoint/2010/main" val="11412854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E378F52-FD70-42C9-969E-37261347A7A2}" type="datetimeFigureOut">
              <a:rPr kumimoji="1" lang="ja-JP" altLang="en-US" smtClean="0"/>
              <a:pPr/>
              <a:t>2022/8/30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12EB7DA-C28F-4B25-B76E-9A2A22CD7CEA}" type="slidenum">
              <a:rPr kumimoji="1" lang="ja-JP" altLang="en-US" smtClean="0"/>
              <a:pPr/>
              <a:t>‹#›</a:t>
            </a:fld>
            <a:endParaRPr kumimoji="1" lang="ja-JP" altLang="en-US"/>
          </a:p>
        </p:txBody>
      </p:sp>
    </p:spTree>
    <p:extLst>
      <p:ext uri="{BB962C8B-B14F-4D97-AF65-F5344CB8AC3E}">
        <p14:creationId xmlns:p14="http://schemas.microsoft.com/office/powerpoint/2010/main" val="42107628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378F52-FD70-42C9-969E-37261347A7A2}" type="datetimeFigureOut">
              <a:rPr kumimoji="1" lang="ja-JP" altLang="en-US" smtClean="0"/>
              <a:pPr/>
              <a:t>2022/8/30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12EB7DA-C28F-4B25-B76E-9A2A22CD7CEA}" type="slidenum">
              <a:rPr kumimoji="1" lang="ja-JP" altLang="en-US" smtClean="0"/>
              <a:pPr/>
              <a:t>‹#›</a:t>
            </a:fld>
            <a:endParaRPr kumimoji="1" lang="ja-JP" altLang="en-US"/>
          </a:p>
        </p:txBody>
      </p:sp>
    </p:spTree>
    <p:extLst>
      <p:ext uri="{BB962C8B-B14F-4D97-AF65-F5344CB8AC3E}">
        <p14:creationId xmlns:p14="http://schemas.microsoft.com/office/powerpoint/2010/main" val="577092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ja-JP" altLang="en-US"/>
              <a:t>マスター タイトルの書式設定</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E378F52-FD70-42C9-969E-37261347A7A2}" type="datetimeFigureOut">
              <a:rPr kumimoji="1" lang="ja-JP" altLang="en-US" smtClean="0"/>
              <a:pPr/>
              <a:t>2022/8/30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12EB7DA-C28F-4B25-B76E-9A2A22CD7CEA}" type="slidenum">
              <a:rPr kumimoji="1" lang="ja-JP" altLang="en-US" smtClean="0"/>
              <a:pPr/>
              <a:t>‹#›</a:t>
            </a:fld>
            <a:endParaRPr kumimoji="1" lang="ja-JP" altLang="en-US"/>
          </a:p>
        </p:txBody>
      </p:sp>
    </p:spTree>
    <p:extLst>
      <p:ext uri="{BB962C8B-B14F-4D97-AF65-F5344CB8AC3E}">
        <p14:creationId xmlns:p14="http://schemas.microsoft.com/office/powerpoint/2010/main" val="5865181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E378F52-FD70-42C9-969E-37261347A7A2}" type="datetimeFigureOut">
              <a:rPr kumimoji="1" lang="ja-JP" altLang="en-US" smtClean="0"/>
              <a:pPr/>
              <a:t>2022/8/30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12EB7DA-C28F-4B25-B76E-9A2A22CD7CEA}" type="slidenum">
              <a:rPr kumimoji="1" lang="ja-JP" altLang="en-US" smtClean="0"/>
              <a:pPr/>
              <a:t>‹#›</a:t>
            </a:fld>
            <a:endParaRPr kumimoji="1" lang="ja-JP" altLang="en-US"/>
          </a:p>
        </p:txBody>
      </p:sp>
    </p:spTree>
    <p:extLst>
      <p:ext uri="{BB962C8B-B14F-4D97-AF65-F5344CB8AC3E}">
        <p14:creationId xmlns:p14="http://schemas.microsoft.com/office/powerpoint/2010/main" val="4221108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E378F52-FD70-42C9-969E-37261347A7A2}" type="datetimeFigureOut">
              <a:rPr kumimoji="1" lang="ja-JP" altLang="en-US" smtClean="0"/>
              <a:pPr/>
              <a:t>2022/8/30</a:t>
            </a:fld>
            <a:endParaRPr kumimoji="1" lang="ja-JP" alt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12EB7DA-C28F-4B25-B76E-9A2A22CD7CEA}" type="slidenum">
              <a:rPr kumimoji="1" lang="ja-JP" altLang="en-US" smtClean="0"/>
              <a:pPr/>
              <a:t>‹#›</a:t>
            </a:fld>
            <a:endParaRPr kumimoji="1" lang="ja-JP" altLang="en-US"/>
          </a:p>
        </p:txBody>
      </p:sp>
    </p:spTree>
    <p:extLst>
      <p:ext uri="{BB962C8B-B14F-4D97-AF65-F5344CB8AC3E}">
        <p14:creationId xmlns:p14="http://schemas.microsoft.com/office/powerpoint/2010/main" val="1735025359"/>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Lst>
  <p:txStyles>
    <p:title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字幕 2">
            <a:extLst>
              <a:ext uri="{FF2B5EF4-FFF2-40B4-BE49-F238E27FC236}">
                <a16:creationId xmlns:a16="http://schemas.microsoft.com/office/drawing/2014/main" id="{F2256B6B-C4AF-4426-902E-07180AACB3D3}"/>
              </a:ext>
            </a:extLst>
          </p:cNvPr>
          <p:cNvSpPr>
            <a:spLocks noGrp="1"/>
          </p:cNvSpPr>
          <p:nvPr>
            <p:ph type="subTitle" idx="1"/>
          </p:nvPr>
        </p:nvSpPr>
        <p:spPr>
          <a:xfrm>
            <a:off x="741145" y="1212782"/>
            <a:ext cx="8604985" cy="5515277"/>
          </a:xfrm>
        </p:spPr>
        <p:txBody>
          <a:bodyPr>
            <a:normAutofit fontScale="62500" lnSpcReduction="20000"/>
          </a:bodyPr>
          <a:lstStyle/>
          <a:p>
            <a:pPr algn="l"/>
            <a:r>
              <a:rPr lang="ja-JP" altLang="en-US" sz="2600" dirty="0"/>
              <a:t>先日、家族写真と母の遺影写真を写真家（記念女性ヌード撮影）の幸野朱里さんにとっていただきました。</a:t>
            </a:r>
            <a:endParaRPr lang="en-US" altLang="ja-JP" sz="2600" dirty="0"/>
          </a:p>
          <a:p>
            <a:pPr algn="l"/>
            <a:r>
              <a:rPr lang="ja-JP" altLang="en-US" sz="2600" dirty="0"/>
              <a:t>私自身写真を撮るとなると身構えてしまい、素の自分で無くなってしまう事が悩みでした。また今回は子供もいたため、人見知りをして普段通りの様子を取れるのか不安な気持ちでした。</a:t>
            </a:r>
            <a:endParaRPr lang="en-US" altLang="ja-JP" sz="2600" dirty="0"/>
          </a:p>
          <a:p>
            <a:pPr algn="l"/>
            <a:r>
              <a:rPr lang="ja-JP" altLang="en-US" sz="2600" dirty="0"/>
              <a:t>そんな心配をよそに幸野さんは私の家族と初対面であるにもかかわらず、場の雰囲気を作ってくれたり、子供にも無理を感じさせない絶妙なやり取りでコミュニケーションを取りながら、素の状態になるように働きかけてくれました。</a:t>
            </a:r>
            <a:endParaRPr lang="en-US" altLang="ja-JP" sz="2600" dirty="0"/>
          </a:p>
          <a:p>
            <a:pPr algn="l"/>
            <a:r>
              <a:rPr lang="ja-JP" altLang="en-US" sz="2600" dirty="0"/>
              <a:t>ヘアセットやヘアメイクの準備から実際の撮影まで、その中の自然な表情をさりげなく写真に収める幸野さんの技術によって、普段通りの自分たちの姿を見ることができました。</a:t>
            </a:r>
            <a:endParaRPr lang="en-US" altLang="ja-JP" sz="2600" dirty="0"/>
          </a:p>
          <a:p>
            <a:pPr algn="l"/>
            <a:r>
              <a:rPr lang="ja-JP" altLang="en-US" sz="2600" dirty="0"/>
              <a:t>実際出来上がった写真は家族全員がとても自然な表情をしており、その上でさらにそれぞれの個性が表現されている写真になっていたことはとても不思議な感覚でしたし、幸野さんの技術の高さを実感できた機会でした。</a:t>
            </a:r>
            <a:endParaRPr lang="en-US" altLang="ja-JP" sz="2600" dirty="0"/>
          </a:p>
          <a:p>
            <a:pPr algn="l"/>
            <a:endParaRPr lang="en-US" altLang="ja-JP" sz="2600" dirty="0"/>
          </a:p>
          <a:p>
            <a:pPr algn="l"/>
            <a:r>
              <a:rPr lang="ja-JP" altLang="en-US" sz="2600" dirty="0"/>
              <a:t>写真を撮られる時にどうしても身構えてしまい、写真を撮られることに苦手意識がある人に、素の自分と自分の良さを引き出してくれる、写真集（記念女性ヌード撮影）の幸野朱里さんを推薦します。</a:t>
            </a:r>
            <a:endParaRPr lang="en-US" altLang="ja-JP" sz="2600" dirty="0"/>
          </a:p>
          <a:p>
            <a:pPr algn="l"/>
            <a:endParaRPr lang="en-US" altLang="ja-JP" sz="2600" dirty="0"/>
          </a:p>
          <a:p>
            <a:r>
              <a:rPr lang="ja-JP" altLang="en-US" sz="2600" dirty="0"/>
              <a:t>　　　　　　　　　　　　　　　　　　　</a:t>
            </a:r>
            <a:r>
              <a:rPr lang="en-US" altLang="ja-JP" sz="2600" dirty="0"/>
              <a:t>2</a:t>
            </a:r>
            <a:r>
              <a:rPr lang="ja-JP" altLang="en-US" sz="2600" dirty="0"/>
              <a:t>代目社長の夢を実現する事業計画プランナー</a:t>
            </a:r>
            <a:endParaRPr lang="en-US" altLang="ja-JP" sz="2600" dirty="0"/>
          </a:p>
          <a:p>
            <a:r>
              <a:rPr lang="ja-JP" altLang="en-US" sz="2600" dirty="0"/>
              <a:t>小林　一将</a:t>
            </a:r>
            <a:endParaRPr lang="en-US" altLang="ja-JP" sz="2600" dirty="0"/>
          </a:p>
          <a:p>
            <a:endParaRPr kumimoji="1" lang="en-US" altLang="ja-JP" sz="1800" b="1" dirty="0"/>
          </a:p>
        </p:txBody>
      </p:sp>
      <p:sp>
        <p:nvSpPr>
          <p:cNvPr id="4" name="テキスト ボックス 3">
            <a:extLst>
              <a:ext uri="{FF2B5EF4-FFF2-40B4-BE49-F238E27FC236}">
                <a16:creationId xmlns:a16="http://schemas.microsoft.com/office/drawing/2014/main" id="{5F5A6A29-E7D1-CC01-BA3C-AE0D286D5EE9}"/>
              </a:ext>
            </a:extLst>
          </p:cNvPr>
          <p:cNvSpPr txBox="1"/>
          <p:nvPr/>
        </p:nvSpPr>
        <p:spPr>
          <a:xfrm>
            <a:off x="1443790" y="287862"/>
            <a:ext cx="7796463" cy="707886"/>
          </a:xfrm>
          <a:prstGeom prst="rect">
            <a:avLst/>
          </a:prstGeom>
          <a:noFill/>
        </p:spPr>
        <p:txBody>
          <a:bodyPr wrap="square" rtlCol="0">
            <a:spAutoFit/>
          </a:bodyPr>
          <a:lstStyle/>
          <a:p>
            <a:r>
              <a:rPr kumimoji="1" lang="ja-JP" altLang="en-US" sz="4000" dirty="0"/>
              <a:t>写真を撮られるのが苦手な方へ</a:t>
            </a:r>
          </a:p>
        </p:txBody>
      </p:sp>
    </p:spTree>
    <p:extLst>
      <p:ext uri="{BB962C8B-B14F-4D97-AF65-F5344CB8AC3E}">
        <p14:creationId xmlns:p14="http://schemas.microsoft.com/office/powerpoint/2010/main" val="925039198"/>
      </p:ext>
    </p:extLst>
  </p:cSld>
  <p:clrMapOvr>
    <a:masterClrMapping/>
  </p:clrMapOvr>
</p:sld>
</file>

<file path=ppt/theme/theme1.xml><?xml version="1.0" encoding="utf-8"?>
<a:theme xmlns:a="http://schemas.openxmlformats.org/drawingml/2006/main" name="ファセット">
  <a:themeElements>
    <a:clrScheme name="ファセット">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ファセット">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ファセット">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ファセット</Template>
  <TotalTime>311</TotalTime>
  <Words>286</Words>
  <Application>Microsoft Office PowerPoint</Application>
  <PresentationFormat>ワイド画面</PresentationFormat>
  <Paragraphs>11</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Arial</vt:lpstr>
      <vt:lpstr>Trebuchet MS</vt:lpstr>
      <vt:lpstr>Wingdings 3</vt:lpstr>
      <vt:lpstr>ファセット</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ABIKO KENICHI</dc:creator>
  <cp:lastModifiedBy>小林 一将</cp:lastModifiedBy>
  <cp:revision>15</cp:revision>
  <dcterms:created xsi:type="dcterms:W3CDTF">2021-06-29T14:48:37Z</dcterms:created>
  <dcterms:modified xsi:type="dcterms:W3CDTF">2022-08-30T18:29:49Z</dcterms:modified>
</cp:coreProperties>
</file>