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3"/>
  </p:notesMasterIdLst>
  <p:handoutMasterIdLst>
    <p:handoutMasterId r:id="rId4"/>
  </p:handoutMasterIdLst>
  <p:sldIdLst>
    <p:sldId id="270" r:id="rId2"/>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88" autoAdjust="0"/>
  </p:normalViewPr>
  <p:slideViewPr>
    <p:cSldViewPr snapToGrid="0" snapToObjects="1">
      <p:cViewPr varScale="1">
        <p:scale>
          <a:sx n="72" d="100"/>
          <a:sy n="72" d="100"/>
        </p:scale>
        <p:origin x="660" y="84"/>
      </p:cViewPr>
      <p:guideLst/>
    </p:cSldViewPr>
  </p:slideViewPr>
  <p:notesTextViewPr>
    <p:cViewPr>
      <p:scale>
        <a:sx n="1" d="1"/>
        <a:sy n="1" d="1"/>
      </p:scale>
      <p:origin x="0" y="0"/>
    </p:cViewPr>
  </p:notesTextViewPr>
  <p:notesViewPr>
    <p:cSldViewPr snapToGrid="0" snapToObjects="1">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E363206-BED8-4B8F-A4C1-0489BB549921}" type="datetime1">
              <a:rPr lang="ja-JP" altLang="en-US" smtClean="0">
                <a:latin typeface="Meiryo UI" panose="020B0604030504040204" pitchFamily="50" charset="-128"/>
                <a:ea typeface="Meiryo UI" panose="020B0604030504040204" pitchFamily="50" charset="-128"/>
              </a:rPr>
              <a:t>2022/9/19</a:t>
            </a:fld>
            <a:endParaRPr 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7D167-9BB5-2048-9DDA-7DF8E5D94DC9}" type="slidenum">
              <a:rPr lang="en-US" smtClean="0">
                <a:latin typeface="Meiryo UI" panose="020B0604030504040204" pitchFamily="50" charset="-128"/>
                <a:ea typeface="Meiryo UI" panose="020B0604030504040204" pitchFamily="50" charset="-128"/>
              </a:rPr>
              <a:t>‹#›</a:t>
            </a:fld>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F8FF453B-D635-459B-A8A2-E0C8EEF1C044}" type="datetime1">
              <a:rPr lang="ja-JP" altLang="en-US" smtClean="0"/>
              <a:pPr/>
              <a:t>2022/9/19</a:t>
            </a:fld>
            <a:endParaRPr 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noProof="0"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 noProof="0" dirty="0"/>
              <a:t>マスター テキストの書式設定</a:t>
            </a:r>
          </a:p>
          <a:p>
            <a:pPr lvl="1" rtl="0"/>
            <a:r>
              <a:rPr lang="ja" noProof="0" dirty="0"/>
              <a:t>第 2 レベル</a:t>
            </a:r>
          </a:p>
          <a:p>
            <a:pPr lvl="2" rtl="0"/>
            <a:r>
              <a:rPr lang="ja" noProof="0" dirty="0"/>
              <a:t>第 3 レベル</a:t>
            </a:r>
          </a:p>
          <a:p>
            <a:pPr lvl="3" rtl="0"/>
            <a:r>
              <a:rPr lang="ja" noProof="0" dirty="0"/>
              <a:t>第 4 レベル</a:t>
            </a:r>
          </a:p>
          <a:p>
            <a:pPr lvl="4" rtl="0"/>
            <a:r>
              <a:rPr lang="ja" noProof="0" dirty="0"/>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DB303FA8-A3F3-7640-B13D-36C73B3E5587}" type="slidenum">
              <a:rPr lang="en-US" smtClean="0"/>
              <a:pPr/>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en-US" dirty="0"/>
          </a:p>
        </p:txBody>
      </p:sp>
      <p:sp>
        <p:nvSpPr>
          <p:cNvPr id="4" name="スライド番号プレースホルダー 3"/>
          <p:cNvSpPr>
            <a:spLocks noGrp="1"/>
          </p:cNvSpPr>
          <p:nvPr>
            <p:ph type="sldNum" sz="quarter" idx="10"/>
          </p:nvPr>
        </p:nvSpPr>
        <p:spPr/>
        <p:txBody>
          <a:bodyPr rtlCol="0"/>
          <a:lstStyle/>
          <a:p>
            <a:pPr rtl="0"/>
            <a:fld id="{DB303FA8-A3F3-7640-B13D-36C73B3E5587}" type="slidenum">
              <a:rPr lang="en-US" smtClean="0"/>
              <a:t>1</a:t>
            </a:fld>
            <a:endParaRPr lang="en-US" dirty="0"/>
          </a:p>
        </p:txBody>
      </p:sp>
      <p:sp>
        <p:nvSpPr>
          <p:cNvPr id="5" name="日付プレースホルダー 4">
            <a:extLst>
              <a:ext uri="{FF2B5EF4-FFF2-40B4-BE49-F238E27FC236}">
                <a16:creationId xmlns:a16="http://schemas.microsoft.com/office/drawing/2014/main" id="{6213B9EF-6831-4376-A134-FE0878E67B84}"/>
              </a:ext>
            </a:extLst>
          </p:cNvPr>
          <p:cNvSpPr>
            <a:spLocks noGrp="1"/>
          </p:cNvSpPr>
          <p:nvPr>
            <p:ph type="dt" idx="1"/>
          </p:nvPr>
        </p:nvSpPr>
        <p:spPr/>
        <p:txBody>
          <a:bodyPr/>
          <a:lstStyle/>
          <a:p>
            <a:pPr rtl="0"/>
            <a:fld id="{5B7B5100-1C49-4590-9D75-28518AFDD02E}" type="datetime1">
              <a:rPr lang="ja-JP" altLang="en-US" noProof="0" smtClean="0"/>
              <a:t>2022/9/19</a:t>
            </a:fld>
            <a:endParaRPr lang="en-US" noProof="0" dirty="0"/>
          </a:p>
        </p:txBody>
      </p:sp>
    </p:spTree>
    <p:extLst>
      <p:ext uri="{BB962C8B-B14F-4D97-AF65-F5344CB8AC3E}">
        <p14:creationId xmlns:p14="http://schemas.microsoft.com/office/powerpoint/2010/main" val="162919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accent6">
            <a:alpha val="30000"/>
          </a:schemeClr>
        </a:solidFill>
        <a:effectLst/>
      </p:bgPr>
    </p:bg>
    <p:spTree>
      <p:nvGrpSpPr>
        <p:cNvPr id="1" name=""/>
        <p:cNvGrpSpPr/>
        <p:nvPr/>
      </p:nvGrpSpPr>
      <p:grpSpPr>
        <a:xfrm>
          <a:off x="0" y="0"/>
          <a:ext cx="0" cy="0"/>
          <a:chOff x="0" y="0"/>
          <a:chExt cx="0" cy="0"/>
        </a:xfrm>
      </p:grpSpPr>
      <p:sp>
        <p:nvSpPr>
          <p:cNvPr id="13" name="フリーフォーム:図形 20">
            <a:extLst>
              <a:ext uri="{FF2B5EF4-FFF2-40B4-BE49-F238E27FC236}">
                <a16:creationId xmlns:a16="http://schemas.microsoft.com/office/drawing/2014/main" id="{63B165D0-0594-9843-A653-74260F146AE5}"/>
              </a:ext>
            </a:extLst>
          </p:cNvPr>
          <p:cNvSpPr/>
          <p:nvPr userDrawn="1"/>
        </p:nvSpPr>
        <p:spPr>
          <a:xfrm rot="10800000">
            <a:off x="4516427" y="1"/>
            <a:ext cx="7675573" cy="2322894"/>
          </a:xfrm>
          <a:custGeom>
            <a:avLst/>
            <a:gdLst>
              <a:gd name="connsiteX0" fmla="*/ 3447958 w 5216859"/>
              <a:gd name="connsiteY0" fmla="*/ 463 h 1478847"/>
              <a:gd name="connsiteX1" fmla="*/ 3570648 w 5216859"/>
              <a:gd name="connsiteY1" fmla="*/ 11997 h 1478847"/>
              <a:gd name="connsiteX2" fmla="*/ 4142148 w 5216859"/>
              <a:gd name="connsiteY2" fmla="*/ 850197 h 1478847"/>
              <a:gd name="connsiteX3" fmla="*/ 4942248 w 5216859"/>
              <a:gd name="connsiteY3" fmla="*/ 1174047 h 1478847"/>
              <a:gd name="connsiteX4" fmla="*/ 5164151 w 5216859"/>
              <a:gd name="connsiteY4" fmla="*/ 1405605 h 1478847"/>
              <a:gd name="connsiteX5" fmla="*/ 5216859 w 5216859"/>
              <a:gd name="connsiteY5" fmla="*/ 1478847 h 1478847"/>
              <a:gd name="connsiteX6" fmla="*/ 0 w 5216859"/>
              <a:gd name="connsiteY6" fmla="*/ 1478847 h 1478847"/>
              <a:gd name="connsiteX7" fmla="*/ 28985 w 5216859"/>
              <a:gd name="connsiteY7" fmla="*/ 1403243 h 1478847"/>
              <a:gd name="connsiteX8" fmla="*/ 560748 w 5216859"/>
              <a:gd name="connsiteY8" fmla="*/ 640647 h 1478847"/>
              <a:gd name="connsiteX9" fmla="*/ 2294298 w 5216859"/>
              <a:gd name="connsiteY9" fmla="*/ 373947 h 1478847"/>
              <a:gd name="connsiteX10" fmla="*/ 3447958 w 5216859"/>
              <a:gd name="connsiteY10" fmla="*/ 463 h 14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859" h="1478847">
                <a:moveTo>
                  <a:pt x="3447958" y="463"/>
                </a:moveTo>
                <a:cubicBezTo>
                  <a:pt x="3491174" y="-1348"/>
                  <a:pt x="3532151" y="2075"/>
                  <a:pt x="3570648" y="11997"/>
                </a:cubicBezTo>
                <a:cubicBezTo>
                  <a:pt x="3878623" y="91372"/>
                  <a:pt x="3913548" y="656522"/>
                  <a:pt x="4142148" y="850197"/>
                </a:cubicBezTo>
                <a:cubicBezTo>
                  <a:pt x="4370748" y="1043872"/>
                  <a:pt x="4739048" y="1031172"/>
                  <a:pt x="4942248" y="1174047"/>
                </a:cubicBezTo>
                <a:cubicBezTo>
                  <a:pt x="5018448" y="1227625"/>
                  <a:pt x="5096434" y="1316029"/>
                  <a:pt x="5164151" y="1405605"/>
                </a:cubicBezTo>
                <a:lnTo>
                  <a:pt x="5216859" y="1478847"/>
                </a:lnTo>
                <a:lnTo>
                  <a:pt x="0" y="1478847"/>
                </a:lnTo>
                <a:lnTo>
                  <a:pt x="28985" y="1403243"/>
                </a:lnTo>
                <a:cubicBezTo>
                  <a:pt x="121408" y="1159760"/>
                  <a:pt x="267854" y="793047"/>
                  <a:pt x="560748" y="640647"/>
                </a:cubicBezTo>
                <a:cubicBezTo>
                  <a:pt x="951273" y="437447"/>
                  <a:pt x="1792648" y="478722"/>
                  <a:pt x="2294298" y="373947"/>
                </a:cubicBezTo>
                <a:cubicBezTo>
                  <a:pt x="2733242" y="282269"/>
                  <a:pt x="3145446" y="13138"/>
                  <a:pt x="3447958" y="463"/>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4" name="フリーフォーム:図形 19">
            <a:extLst>
              <a:ext uri="{FF2B5EF4-FFF2-40B4-BE49-F238E27FC236}">
                <a16:creationId xmlns:a16="http://schemas.microsoft.com/office/drawing/2014/main" id="{31F8B615-0030-2047-8652-146BCEF22564}"/>
              </a:ext>
            </a:extLst>
          </p:cNvPr>
          <p:cNvSpPr/>
          <p:nvPr userDrawn="1"/>
        </p:nvSpPr>
        <p:spPr>
          <a:xfrm>
            <a:off x="0" y="3232602"/>
            <a:ext cx="7674963" cy="3625398"/>
          </a:xfrm>
          <a:custGeom>
            <a:avLst/>
            <a:gdLst>
              <a:gd name="connsiteX0" fmla="*/ 333366 w 2058995"/>
              <a:gd name="connsiteY0" fmla="*/ 940 h 972601"/>
              <a:gd name="connsiteX1" fmla="*/ 400050 w 2058995"/>
              <a:gd name="connsiteY1" fmla="*/ 1051 h 972601"/>
              <a:gd name="connsiteX2" fmla="*/ 952500 w 2058995"/>
              <a:gd name="connsiteY2" fmla="*/ 534451 h 972601"/>
              <a:gd name="connsiteX3" fmla="*/ 1924050 w 2058995"/>
              <a:gd name="connsiteY3" fmla="*/ 686851 h 972601"/>
              <a:gd name="connsiteX4" fmla="*/ 2054591 w 2058995"/>
              <a:gd name="connsiteY4" fmla="*/ 942966 h 972601"/>
              <a:gd name="connsiteX5" fmla="*/ 2058995 w 2058995"/>
              <a:gd name="connsiteY5" fmla="*/ 972601 h 972601"/>
              <a:gd name="connsiteX6" fmla="*/ 0 w 2058995"/>
              <a:gd name="connsiteY6" fmla="*/ 972601 h 972601"/>
              <a:gd name="connsiteX7" fmla="*/ 0 w 2058995"/>
              <a:gd name="connsiteY7" fmla="*/ 61952 h 972601"/>
              <a:gd name="connsiteX8" fmla="*/ 75605 w 2058995"/>
              <a:gd name="connsiteY8" fmla="*/ 42128 h 972601"/>
              <a:gd name="connsiteX9" fmla="*/ 333366 w 2058995"/>
              <a:gd name="connsiteY9" fmla="*/ 940 h 9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8995" h="972601">
                <a:moveTo>
                  <a:pt x="333366" y="940"/>
                </a:moveTo>
                <a:cubicBezTo>
                  <a:pt x="357485" y="-326"/>
                  <a:pt x="379809" y="-338"/>
                  <a:pt x="400050" y="1051"/>
                </a:cubicBezTo>
                <a:cubicBezTo>
                  <a:pt x="723900" y="23276"/>
                  <a:pt x="698500" y="420151"/>
                  <a:pt x="952500" y="534451"/>
                </a:cubicBezTo>
                <a:cubicBezTo>
                  <a:pt x="1206500" y="648751"/>
                  <a:pt x="1736725" y="556676"/>
                  <a:pt x="1924050" y="686851"/>
                </a:cubicBezTo>
                <a:cubicBezTo>
                  <a:pt x="1994297" y="735667"/>
                  <a:pt x="2033290" y="836275"/>
                  <a:pt x="2054591" y="942966"/>
                </a:cubicBezTo>
                <a:lnTo>
                  <a:pt x="2058995" y="972601"/>
                </a:lnTo>
                <a:lnTo>
                  <a:pt x="0" y="972601"/>
                </a:lnTo>
                <a:lnTo>
                  <a:pt x="0" y="61952"/>
                </a:lnTo>
                <a:lnTo>
                  <a:pt x="75605" y="42128"/>
                </a:lnTo>
                <a:cubicBezTo>
                  <a:pt x="172492" y="19804"/>
                  <a:pt x="261007" y="4735"/>
                  <a:pt x="333366" y="940"/>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6" name="図プレースホルダー 7">
            <a:extLst>
              <a:ext uri="{FF2B5EF4-FFF2-40B4-BE49-F238E27FC236}">
                <a16:creationId xmlns:a16="http://schemas.microsoft.com/office/drawing/2014/main" id="{05C21D6A-A628-2443-8075-ACD2B911C6DF}"/>
              </a:ext>
            </a:extLst>
          </p:cNvPr>
          <p:cNvSpPr>
            <a:spLocks noGrp="1"/>
          </p:cNvSpPr>
          <p:nvPr>
            <p:ph type="pic" sz="quarter" idx="14"/>
          </p:nvPr>
        </p:nvSpPr>
        <p:spPr>
          <a:xfrm>
            <a:off x="414338" y="481013"/>
            <a:ext cx="11368087" cy="5875337"/>
          </a:xfrm>
          <a:solidFill>
            <a:schemeClr val="bg1">
              <a:lumMod val="95000"/>
            </a:schemeClr>
          </a:solidFill>
        </p:spPr>
        <p:txBody>
          <a:bodyPr rtlCol="0"/>
          <a:lstStyle>
            <a:lvl1pPr>
              <a:defRPr>
                <a:latin typeface="+mj-lt"/>
              </a:defRPr>
            </a:lvl1pPr>
          </a:lstStyle>
          <a:p>
            <a:pPr rtl="0"/>
            <a:r>
              <a:rPr lang="ja-JP" altLang="en-US" noProof="0"/>
              <a:t>アイコンをクリックして図を追加</a:t>
            </a:r>
            <a:endParaRPr lang="ja" noProof="0"/>
          </a:p>
        </p:txBody>
      </p:sp>
      <p:sp>
        <p:nvSpPr>
          <p:cNvPr id="6" name="タイトル 1">
            <a:extLst>
              <a:ext uri="{FF2B5EF4-FFF2-40B4-BE49-F238E27FC236}">
                <a16:creationId xmlns:a16="http://schemas.microsoft.com/office/drawing/2014/main" id="{042BB51D-E7C1-3746-85E9-889CCB24F741}"/>
              </a:ext>
            </a:extLst>
          </p:cNvPr>
          <p:cNvSpPr>
            <a:spLocks noGrp="1"/>
          </p:cNvSpPr>
          <p:nvPr>
            <p:ph type="ctrTitle" hasCustomPrompt="1"/>
          </p:nvPr>
        </p:nvSpPr>
        <p:spPr>
          <a:xfrm>
            <a:off x="1701383" y="2552298"/>
            <a:ext cx="8789234" cy="1220477"/>
          </a:xfrm>
        </p:spPr>
        <p:txBody>
          <a:bodyPr rtlCol="0"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7200" b="1" i="0">
                <a:solidFill>
                  <a:schemeClr val="bg1"/>
                </a:solidFill>
                <a:latin typeface="+mj-lt"/>
                <a:ea typeface="Meiryo UI" panose="020B0604030504040204" pitchFamily="34" charset="-128"/>
              </a:defRPr>
            </a:lvl1pPr>
          </a:lstStyle>
          <a:p>
            <a:pPr rtl="0"/>
            <a:r>
              <a:rPr lang="ja" noProof="0"/>
              <a:t>タイトル</a:t>
            </a:r>
          </a:p>
        </p:txBody>
      </p:sp>
      <p:sp>
        <p:nvSpPr>
          <p:cNvPr id="7" name="サブタイトル 2">
            <a:extLst>
              <a:ext uri="{FF2B5EF4-FFF2-40B4-BE49-F238E27FC236}">
                <a16:creationId xmlns:a16="http://schemas.microsoft.com/office/drawing/2014/main" id="{7E016467-0564-6D4C-BF17-F4FA3991C1FD}"/>
              </a:ext>
            </a:extLst>
          </p:cNvPr>
          <p:cNvSpPr>
            <a:spLocks noGrp="1"/>
          </p:cNvSpPr>
          <p:nvPr>
            <p:ph type="subTitle" idx="1" hasCustomPrompt="1"/>
          </p:nvPr>
        </p:nvSpPr>
        <p:spPr>
          <a:xfrm>
            <a:off x="1701383" y="3919840"/>
            <a:ext cx="8789234" cy="846381"/>
          </a:xfrm>
        </p:spPr>
        <p:txBody>
          <a:bodyPr rtlCol="0"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i="0">
                <a:solidFill>
                  <a:schemeClr val="bg1"/>
                </a:solidFill>
                <a:latin typeface="+mj-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 noProof="0"/>
              <a:t>サブタイトル</a:t>
            </a:r>
          </a:p>
        </p:txBody>
      </p:sp>
    </p:spTree>
    <p:extLst>
      <p:ext uri="{BB962C8B-B14F-4D97-AF65-F5344CB8AC3E}">
        <p14:creationId xmlns:p14="http://schemas.microsoft.com/office/powerpoint/2010/main" val="1876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
    <p:bg>
      <p:bgPr>
        <a:solidFill>
          <a:schemeClr val="accent6">
            <a:alpha val="30000"/>
          </a:schemeClr>
        </a:solidFill>
        <a:effectLst/>
      </p:bgPr>
    </p:bg>
    <p:spTree>
      <p:nvGrpSpPr>
        <p:cNvPr id="1" name=""/>
        <p:cNvGrpSpPr/>
        <p:nvPr/>
      </p:nvGrpSpPr>
      <p:grpSpPr>
        <a:xfrm>
          <a:off x="0" y="0"/>
          <a:ext cx="0" cy="0"/>
          <a:chOff x="0" y="0"/>
          <a:chExt cx="0" cy="0"/>
        </a:xfrm>
      </p:grpSpPr>
      <p:sp>
        <p:nvSpPr>
          <p:cNvPr id="9" name="フリーフォーム(F)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rtlCol="0" anchor="t" anchorCtr="0" compatLnSpc="1">
            <a:prstTxWarp prst="textNoShape">
              <a:avLst/>
            </a:prstTxWarp>
          </a:bodyPr>
          <a:lstStyle/>
          <a:p>
            <a:pPr rtl="0"/>
            <a:endParaRPr lang="en-US" noProof="0" dirty="0">
              <a:latin typeface="+mj-lt"/>
            </a:endParaRPr>
          </a:p>
        </p:txBody>
      </p:sp>
      <p:sp>
        <p:nvSpPr>
          <p:cNvPr id="5" name="長方形 4">
            <a:extLst>
              <a:ext uri="{FF2B5EF4-FFF2-40B4-BE49-F238E27FC236}">
                <a16:creationId xmlns:a16="http://schemas.microsoft.com/office/drawing/2014/main" id="{258940EE-A100-A74F-A549-CAD4DFFD1738}"/>
              </a:ext>
            </a:extLst>
          </p:cNvPr>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1" name="タイトル 1">
            <a:extLst>
              <a:ext uri="{FF2B5EF4-FFF2-40B4-BE49-F238E27FC236}">
                <a16:creationId xmlns:a16="http://schemas.microsoft.com/office/drawing/2014/main" id="{451E21C1-74BE-0348-B8AE-3174A9AAA08E}"/>
              </a:ext>
            </a:extLst>
          </p:cNvPr>
          <p:cNvSpPr>
            <a:spLocks noGrp="1"/>
          </p:cNvSpPr>
          <p:nvPr>
            <p:ph type="title"/>
          </p:nvPr>
        </p:nvSpPr>
        <p:spPr>
          <a:xfrm>
            <a:off x="838200" y="681037"/>
            <a:ext cx="10515600" cy="583800"/>
          </a:xfrm>
        </p:spPr>
        <p:txBody>
          <a:bodyPr lIns="91440" rIns="91440" rtlCol="0">
            <a:noAutofit/>
          </a:bodyPr>
          <a:lstStyle>
            <a:lvl1pPr>
              <a:defRPr sz="2400" b="1" i="0" spc="150" baseline="0">
                <a:solidFill>
                  <a:schemeClr val="accent1"/>
                </a:solidFill>
                <a:latin typeface="+mj-lt"/>
                <a:ea typeface="Meiryo UI" panose="020B0604030504040204" pitchFamily="34" charset="-128"/>
              </a:defRPr>
            </a:lvl1pPr>
          </a:lstStyle>
          <a:p>
            <a:pPr rtl="0"/>
            <a:r>
              <a:rPr lang="ja-JP" altLang="en-US" noProof="0"/>
              <a:t>マスター タイトルの書式設定</a:t>
            </a:r>
            <a:endParaRPr lang="ja" noProof="0"/>
          </a:p>
        </p:txBody>
      </p:sp>
      <p:cxnSp>
        <p:nvCxnSpPr>
          <p:cNvPr id="3" name="直線​​コネクタ(S) 2">
            <a:extLst>
              <a:ext uri="{FF2B5EF4-FFF2-40B4-BE49-F238E27FC236}">
                <a16:creationId xmlns:a16="http://schemas.microsoft.com/office/drawing/2014/main" id="{85852ED6-B7AC-5148-BC43-09B76E856F9F}"/>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C0776AF7-97C9-4365-B2B5-E20C6BB04B41}"/>
              </a:ext>
            </a:extLst>
          </p:cNvPr>
          <p:cNvSpPr>
            <a:spLocks noGrp="1"/>
          </p:cNvSpPr>
          <p:nvPr>
            <p:ph sz="quarter" idx="10"/>
          </p:nvPr>
        </p:nvSpPr>
        <p:spPr>
          <a:xfrm>
            <a:off x="838200" y="1265238"/>
            <a:ext cx="10524344" cy="4911725"/>
          </a:xfrm>
        </p:spPr>
        <p:txBody>
          <a:bodyPr rtlCol="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 noProof="0"/>
          </a:p>
        </p:txBody>
      </p:sp>
    </p:spTree>
    <p:extLst>
      <p:ext uri="{BB962C8B-B14F-4D97-AF65-F5344CB8AC3E}">
        <p14:creationId xmlns:p14="http://schemas.microsoft.com/office/powerpoint/2010/main" val="164514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コンテンツ ">
    <p:bg>
      <p:bgPr>
        <a:solidFill>
          <a:schemeClr val="accent6">
            <a:alpha val="30000"/>
          </a:schemeClr>
        </a:solidFill>
        <a:effectLst/>
      </p:bgPr>
    </p:bg>
    <p:spTree>
      <p:nvGrpSpPr>
        <p:cNvPr id="1" name=""/>
        <p:cNvGrpSpPr/>
        <p:nvPr/>
      </p:nvGrpSpPr>
      <p:grpSpPr>
        <a:xfrm>
          <a:off x="0" y="0"/>
          <a:ext cx="0" cy="0"/>
          <a:chOff x="0" y="0"/>
          <a:chExt cx="0" cy="0"/>
        </a:xfrm>
      </p:grpSpPr>
      <p:sp>
        <p:nvSpPr>
          <p:cNvPr id="9" name="フリーフォーム(F)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rtlCol="0" anchor="t" anchorCtr="0" compatLnSpc="1">
            <a:prstTxWarp prst="textNoShape">
              <a:avLst/>
            </a:prstTxWarp>
          </a:bodyPr>
          <a:lstStyle/>
          <a:p>
            <a:pPr rtl="0"/>
            <a:endParaRPr lang="en-US" noProof="0" dirty="0">
              <a:latin typeface="+mj-lt"/>
            </a:endParaRPr>
          </a:p>
        </p:txBody>
      </p:sp>
      <p:sp>
        <p:nvSpPr>
          <p:cNvPr id="10" name="長方形 9">
            <a:extLst>
              <a:ext uri="{FF2B5EF4-FFF2-40B4-BE49-F238E27FC236}">
                <a16:creationId xmlns:a16="http://schemas.microsoft.com/office/drawing/2014/main" id="{33168214-BA64-4247-995E-0238E9E404F7}"/>
              </a:ext>
            </a:extLst>
          </p:cNvPr>
          <p:cNvSpPr/>
          <p:nvPr userDrawn="1"/>
        </p:nvSpPr>
        <p:spPr>
          <a:xfrm>
            <a:off x="413824" y="483781"/>
            <a:ext cx="5682176"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5" name="図プレースホルダー 14">
            <a:extLst>
              <a:ext uri="{FF2B5EF4-FFF2-40B4-BE49-F238E27FC236}">
                <a16:creationId xmlns:a16="http://schemas.microsoft.com/office/drawing/2014/main" id="{8745AAA3-09E3-4504-B3FD-611C81F41634}"/>
              </a:ext>
            </a:extLst>
          </p:cNvPr>
          <p:cNvSpPr>
            <a:spLocks noGrp="1"/>
          </p:cNvSpPr>
          <p:nvPr>
            <p:ph type="pic" sz="quarter" idx="11"/>
          </p:nvPr>
        </p:nvSpPr>
        <p:spPr>
          <a:xfrm>
            <a:off x="6655634" y="37553"/>
            <a:ext cx="5536366"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rtlCol="0" anchor="ctr">
            <a:noAutofit/>
          </a:bodyPr>
          <a:lstStyle>
            <a:lvl1pPr marL="0" indent="0" algn="ctr">
              <a:buNone/>
              <a:defRPr sz="800">
                <a:latin typeface="+mj-lt"/>
              </a:defRPr>
            </a:lvl1pPr>
          </a:lstStyle>
          <a:p>
            <a:pPr rtl="0"/>
            <a:r>
              <a:rPr lang="ja-JP" altLang="en-US" noProof="0"/>
              <a:t>アイコンをクリックして図を追加</a:t>
            </a:r>
            <a:endParaRPr lang="ja" noProof="0"/>
          </a:p>
        </p:txBody>
      </p:sp>
      <p:sp>
        <p:nvSpPr>
          <p:cNvPr id="7" name="タイトル 1">
            <a:extLst>
              <a:ext uri="{FF2B5EF4-FFF2-40B4-BE49-F238E27FC236}">
                <a16:creationId xmlns:a16="http://schemas.microsoft.com/office/drawing/2014/main" id="{53703B7C-2DC4-C14C-A9CA-F1D21E7FC6AF}"/>
              </a:ext>
            </a:extLst>
          </p:cNvPr>
          <p:cNvSpPr>
            <a:spLocks noGrp="1"/>
          </p:cNvSpPr>
          <p:nvPr>
            <p:ph type="title"/>
          </p:nvPr>
        </p:nvSpPr>
        <p:spPr>
          <a:xfrm>
            <a:off x="838200" y="681037"/>
            <a:ext cx="4791637" cy="583800"/>
          </a:xfrm>
        </p:spPr>
        <p:txBody>
          <a:bodyPr lIns="91440" rIns="91440" rtlCol="0">
            <a:noAutofit/>
          </a:bodyPr>
          <a:lstStyle>
            <a:lvl1pPr>
              <a:defRPr sz="2400" b="1" i="0" spc="150" baseline="0">
                <a:solidFill>
                  <a:schemeClr val="accent1"/>
                </a:solidFill>
                <a:latin typeface="+mj-lt"/>
                <a:ea typeface="Meiryo UI" panose="020B0604030504040204" pitchFamily="34" charset="-128"/>
              </a:defRPr>
            </a:lvl1pPr>
          </a:lstStyle>
          <a:p>
            <a:pPr rtl="0"/>
            <a:r>
              <a:rPr lang="ja-JP" altLang="en-US" noProof="0"/>
              <a:t>マスター タイトルの書式設定</a:t>
            </a:r>
            <a:endParaRPr lang="ja" noProof="0"/>
          </a:p>
        </p:txBody>
      </p:sp>
      <p:cxnSp>
        <p:nvCxnSpPr>
          <p:cNvPr id="8" name="直線​​コネクタ(S) 7">
            <a:extLst>
              <a:ext uri="{FF2B5EF4-FFF2-40B4-BE49-F238E27FC236}">
                <a16:creationId xmlns:a16="http://schemas.microsoft.com/office/drawing/2014/main" id="{AD28B953-BDF8-6C47-ADCD-D3EAF78963C3}"/>
              </a:ext>
            </a:extLst>
          </p:cNvPr>
          <p:cNvCxnSpPr>
            <a:cxnSpLocks/>
          </p:cNvCxnSpPr>
          <p:nvPr userDrawn="1"/>
        </p:nvCxnSpPr>
        <p:spPr>
          <a:xfrm>
            <a:off x="838200" y="1264837"/>
            <a:ext cx="479163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64B0C521-A2C1-48E6-B26C-DFF1B4FD4227}"/>
              </a:ext>
            </a:extLst>
          </p:cNvPr>
          <p:cNvSpPr>
            <a:spLocks noGrp="1"/>
          </p:cNvSpPr>
          <p:nvPr>
            <p:ph sz="quarter" idx="12"/>
          </p:nvPr>
        </p:nvSpPr>
        <p:spPr>
          <a:xfrm>
            <a:off x="838200" y="1265238"/>
            <a:ext cx="4791637" cy="4911725"/>
          </a:xfrm>
        </p:spPr>
        <p:txBody>
          <a:bodyPr rtlCol="0"/>
          <a:lstStyle>
            <a:lvl1pPr>
              <a:defRPr>
                <a:latin typeface="+mj-lt"/>
              </a:defRPr>
            </a:lvl1pPr>
          </a:lstStyle>
          <a:p>
            <a:pPr lvl="0" rtl="0"/>
            <a:r>
              <a:rPr lang="ja-JP" altLang="en-US" noProof="0"/>
              <a:t>マスター テキストの書式設定</a:t>
            </a:r>
          </a:p>
        </p:txBody>
      </p:sp>
    </p:spTree>
    <p:extLst>
      <p:ext uri="{BB962C8B-B14F-4D97-AF65-F5344CB8AC3E}">
        <p14:creationId xmlns:p14="http://schemas.microsoft.com/office/powerpoint/2010/main" val="35485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較">
    <p:bg>
      <p:bgPr>
        <a:solidFill>
          <a:schemeClr val="accent6">
            <a:alpha val="30000"/>
          </a:schemeClr>
        </a:solidFill>
        <a:effectLst/>
      </p:bgPr>
    </p:bg>
    <p:spTree>
      <p:nvGrpSpPr>
        <p:cNvPr id="1" name=""/>
        <p:cNvGrpSpPr/>
        <p:nvPr/>
      </p:nvGrpSpPr>
      <p:grpSpPr>
        <a:xfrm>
          <a:off x="0" y="0"/>
          <a:ext cx="0" cy="0"/>
          <a:chOff x="0" y="0"/>
          <a:chExt cx="0" cy="0"/>
        </a:xfrm>
      </p:grpSpPr>
      <p:sp>
        <p:nvSpPr>
          <p:cNvPr id="26" name="フリーフォーム:図形 8">
            <a:extLst>
              <a:ext uri="{FF2B5EF4-FFF2-40B4-BE49-F238E27FC236}">
                <a16:creationId xmlns:a16="http://schemas.microsoft.com/office/drawing/2014/main" id="{94B2908E-04B3-4B40-8DDD-1667E3F93DAE}"/>
              </a:ext>
            </a:extLst>
          </p:cNvPr>
          <p:cNvSpPr/>
          <p:nvPr userDrawn="1"/>
        </p:nvSpPr>
        <p:spPr>
          <a:xfrm rot="10800000">
            <a:off x="0" y="4362449"/>
            <a:ext cx="12192000" cy="2495550"/>
          </a:xfrm>
          <a:custGeom>
            <a:avLst/>
            <a:gdLst>
              <a:gd name="connsiteX0" fmla="*/ 0 w 12192000"/>
              <a:gd name="connsiteY0" fmla="*/ 0 h 2539624"/>
              <a:gd name="connsiteX1" fmla="*/ 12192000 w 12192000"/>
              <a:gd name="connsiteY1" fmla="*/ 0 h 2539624"/>
              <a:gd name="connsiteX2" fmla="*/ 12192000 w 12192000"/>
              <a:gd name="connsiteY2" fmla="*/ 1784674 h 2539624"/>
              <a:gd name="connsiteX3" fmla="*/ 12052232 w 12192000"/>
              <a:gd name="connsiteY3" fmla="*/ 1825247 h 2539624"/>
              <a:gd name="connsiteX4" fmla="*/ 10344150 w 12192000"/>
              <a:gd name="connsiteY4" fmla="*/ 2133600 h 2539624"/>
              <a:gd name="connsiteX5" fmla="*/ 7181850 w 12192000"/>
              <a:gd name="connsiteY5" fmla="*/ 1809750 h 2539624"/>
              <a:gd name="connsiteX6" fmla="*/ 2724150 w 12192000"/>
              <a:gd name="connsiteY6" fmla="*/ 2533650 h 2539624"/>
              <a:gd name="connsiteX7" fmla="*/ 64443 w 12192000"/>
              <a:gd name="connsiteY7" fmla="*/ 1610320 h 2539624"/>
              <a:gd name="connsiteX8" fmla="*/ 0 w 12192000"/>
              <a:gd name="connsiteY8" fmla="*/ 1575868 h 25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539624">
                <a:moveTo>
                  <a:pt x="0" y="0"/>
                </a:moveTo>
                <a:lnTo>
                  <a:pt x="12192000" y="0"/>
                </a:lnTo>
                <a:lnTo>
                  <a:pt x="12192000" y="1784674"/>
                </a:lnTo>
                <a:lnTo>
                  <a:pt x="12052232" y="1825247"/>
                </a:lnTo>
                <a:cubicBezTo>
                  <a:pt x="11558836" y="1963688"/>
                  <a:pt x="10923588" y="2113756"/>
                  <a:pt x="10344150" y="2133600"/>
                </a:cubicBezTo>
                <a:cubicBezTo>
                  <a:pt x="9417050" y="2165350"/>
                  <a:pt x="8451850" y="1743075"/>
                  <a:pt x="7181850" y="1809750"/>
                </a:cubicBezTo>
                <a:cubicBezTo>
                  <a:pt x="5911850" y="1876425"/>
                  <a:pt x="3997325" y="2613025"/>
                  <a:pt x="2724150" y="2533650"/>
                </a:cubicBezTo>
                <a:cubicBezTo>
                  <a:pt x="1769269" y="2474119"/>
                  <a:pt x="728663" y="1962746"/>
                  <a:pt x="64443" y="1610320"/>
                </a:cubicBezTo>
                <a:lnTo>
                  <a:pt x="0" y="1575868"/>
                </a:lnTo>
                <a:close/>
              </a:path>
            </a:pathLst>
          </a:custGeom>
          <a:gradFill>
            <a:gsLst>
              <a:gs pos="0">
                <a:schemeClr val="accent1"/>
              </a:gs>
              <a:gs pos="100000">
                <a:schemeClr val="accent5">
                  <a:lumMod val="60000"/>
                  <a:lumOff val="40000"/>
                  <a:alpha val="9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5" name="長方形 4">
            <a:extLst>
              <a:ext uri="{FF2B5EF4-FFF2-40B4-BE49-F238E27FC236}">
                <a16:creationId xmlns:a16="http://schemas.microsoft.com/office/drawing/2014/main" id="{258940EE-A100-A74F-A549-CAD4DFFD1738}"/>
              </a:ext>
            </a:extLst>
          </p:cNvPr>
          <p:cNvSpPr/>
          <p:nvPr userDrawn="1"/>
        </p:nvSpPr>
        <p:spPr>
          <a:xfrm>
            <a:off x="838822" y="1721223"/>
            <a:ext cx="4857421"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7" name="テキスト プレースホルダー 2">
            <a:extLst>
              <a:ext uri="{FF2B5EF4-FFF2-40B4-BE49-F238E27FC236}">
                <a16:creationId xmlns:a16="http://schemas.microsoft.com/office/drawing/2014/main" id="{525A7DB0-14F0-B341-AEBA-0DC92D001E33}"/>
              </a:ext>
            </a:extLst>
          </p:cNvPr>
          <p:cNvSpPr>
            <a:spLocks noGrp="1"/>
          </p:cNvSpPr>
          <p:nvPr>
            <p:ph type="body" idx="1"/>
          </p:nvPr>
        </p:nvSpPr>
        <p:spPr>
          <a:xfrm>
            <a:off x="1263197" y="2038570"/>
            <a:ext cx="4086146" cy="703135"/>
          </a:xfrm>
        </p:spPr>
        <p:txBody>
          <a:bodyPr lIns="91440" rIns="91440" rtlCol="0" anchor="ctr">
            <a:normAutofit/>
          </a:bodyPr>
          <a:lstStyle>
            <a:lvl1pPr marL="0" indent="0" algn="l">
              <a:lnSpc>
                <a:spcPct val="150000"/>
              </a:lnSpc>
              <a:buNone/>
              <a:defRPr sz="1800" b="1" i="0" cap="all" spc="150" baseline="0">
                <a:solidFill>
                  <a:schemeClr val="tx1"/>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23" name="長方形 22">
            <a:extLst>
              <a:ext uri="{FF2B5EF4-FFF2-40B4-BE49-F238E27FC236}">
                <a16:creationId xmlns:a16="http://schemas.microsoft.com/office/drawing/2014/main" id="{79D42B85-1179-7D46-AE33-2B64EEFC44B2}"/>
              </a:ext>
            </a:extLst>
          </p:cNvPr>
          <p:cNvSpPr/>
          <p:nvPr userDrawn="1"/>
        </p:nvSpPr>
        <p:spPr>
          <a:xfrm>
            <a:off x="6495759" y="1721223"/>
            <a:ext cx="4858040"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25" name="テキスト プレースホルダー 2">
            <a:extLst>
              <a:ext uri="{FF2B5EF4-FFF2-40B4-BE49-F238E27FC236}">
                <a16:creationId xmlns:a16="http://schemas.microsoft.com/office/drawing/2014/main" id="{2197AEE6-BBEC-494F-985F-3855AE4B14B5}"/>
              </a:ext>
            </a:extLst>
          </p:cNvPr>
          <p:cNvSpPr>
            <a:spLocks noGrp="1"/>
          </p:cNvSpPr>
          <p:nvPr>
            <p:ph type="body" idx="11"/>
          </p:nvPr>
        </p:nvSpPr>
        <p:spPr>
          <a:xfrm>
            <a:off x="6854754" y="2038570"/>
            <a:ext cx="4086666" cy="703135"/>
          </a:xfrm>
        </p:spPr>
        <p:txBody>
          <a:bodyPr lIns="91440" rIns="91440" rtlCol="0" anchor="ctr">
            <a:normAutofit/>
          </a:bodyPr>
          <a:lstStyle>
            <a:lvl1pPr marL="0" indent="0" algn="l">
              <a:lnSpc>
                <a:spcPct val="150000"/>
              </a:lnSpc>
              <a:buNone/>
              <a:defRPr sz="1800" b="1" i="0" cap="all" spc="150" baseline="0">
                <a:solidFill>
                  <a:schemeClr val="tx1"/>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27" name="タイトル 1">
            <a:extLst>
              <a:ext uri="{FF2B5EF4-FFF2-40B4-BE49-F238E27FC236}">
                <a16:creationId xmlns:a16="http://schemas.microsoft.com/office/drawing/2014/main" id="{C2E270DF-A15A-D547-8882-6E5797B22CEA}"/>
              </a:ext>
            </a:extLst>
          </p:cNvPr>
          <p:cNvSpPr>
            <a:spLocks noGrp="1"/>
          </p:cNvSpPr>
          <p:nvPr>
            <p:ph type="title"/>
          </p:nvPr>
        </p:nvSpPr>
        <p:spPr>
          <a:xfrm>
            <a:off x="838200" y="681037"/>
            <a:ext cx="10515600" cy="583800"/>
          </a:xfrm>
        </p:spPr>
        <p:txBody>
          <a:bodyPr lIns="91440" rIns="91440" rtlCol="0">
            <a:noAutofit/>
          </a:bodyPr>
          <a:lstStyle>
            <a:lvl1pPr>
              <a:defRPr sz="2400" b="1" i="0" spc="150" baseline="0">
                <a:solidFill>
                  <a:schemeClr val="accent1"/>
                </a:solidFill>
                <a:latin typeface="+mj-lt"/>
                <a:ea typeface="Meiryo UI" panose="020B0604030504040204" pitchFamily="34" charset="-128"/>
              </a:defRPr>
            </a:lvl1pPr>
          </a:lstStyle>
          <a:p>
            <a:pPr rtl="0"/>
            <a:r>
              <a:rPr lang="ja-JP" altLang="en-US" noProof="0"/>
              <a:t>マスター タイトルの書式設定</a:t>
            </a:r>
            <a:endParaRPr lang="ja" noProof="0"/>
          </a:p>
        </p:txBody>
      </p:sp>
      <p:cxnSp>
        <p:nvCxnSpPr>
          <p:cNvPr id="28" name="直線​​コネクタ(S) 27">
            <a:extLst>
              <a:ext uri="{FF2B5EF4-FFF2-40B4-BE49-F238E27FC236}">
                <a16:creationId xmlns:a16="http://schemas.microsoft.com/office/drawing/2014/main" id="{79B3613A-9294-EA43-9505-F156E86E6E10}"/>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642E4B45-6E8A-44C6-9117-DF2BA9812882}"/>
              </a:ext>
            </a:extLst>
          </p:cNvPr>
          <p:cNvSpPr>
            <a:spLocks noGrp="1"/>
          </p:cNvSpPr>
          <p:nvPr>
            <p:ph sz="quarter" idx="12"/>
          </p:nvPr>
        </p:nvSpPr>
        <p:spPr>
          <a:xfrm>
            <a:off x="1263195" y="2885581"/>
            <a:ext cx="4086147" cy="3102469"/>
          </a:xfrm>
        </p:spPr>
        <p:txBody>
          <a:bodyPr rtlCol="0"/>
          <a:lstStyle>
            <a:lvl1pPr>
              <a:defRPr>
                <a:latin typeface="+mj-lt"/>
              </a:defRPr>
            </a:lvl1pPr>
          </a:lstStyle>
          <a:p>
            <a:pPr lvl="0" rtl="0"/>
            <a:r>
              <a:rPr lang="ja-JP" altLang="en-US" noProof="0"/>
              <a:t>マスター テキストの書式設定</a:t>
            </a:r>
          </a:p>
        </p:txBody>
      </p:sp>
      <p:sp>
        <p:nvSpPr>
          <p:cNvPr id="13" name="コンテンツ プレースホルダー 2">
            <a:extLst>
              <a:ext uri="{FF2B5EF4-FFF2-40B4-BE49-F238E27FC236}">
                <a16:creationId xmlns:a16="http://schemas.microsoft.com/office/drawing/2014/main" id="{2B29B9FA-7273-4615-BD56-12D6427D024B}"/>
              </a:ext>
            </a:extLst>
          </p:cNvPr>
          <p:cNvSpPr>
            <a:spLocks noGrp="1"/>
          </p:cNvSpPr>
          <p:nvPr>
            <p:ph sz="quarter" idx="13"/>
          </p:nvPr>
        </p:nvSpPr>
        <p:spPr>
          <a:xfrm>
            <a:off x="6861067" y="2885581"/>
            <a:ext cx="4086667" cy="3102469"/>
          </a:xfrm>
        </p:spPr>
        <p:txBody>
          <a:bodyPr rtlCol="0"/>
          <a:lstStyle>
            <a:lvl1pPr>
              <a:defRPr>
                <a:latin typeface="+mj-lt"/>
              </a:defRPr>
            </a:lvl1pPr>
          </a:lstStyle>
          <a:p>
            <a:pPr lvl="0" rtl="0"/>
            <a:r>
              <a:rPr lang="ja-JP" altLang="en-US" noProof="0"/>
              <a:t>マスター テキストの書式設定</a:t>
            </a:r>
          </a:p>
        </p:txBody>
      </p:sp>
      <p:sp>
        <p:nvSpPr>
          <p:cNvPr id="4" name="日付プレースホルダー 3">
            <a:extLst>
              <a:ext uri="{FF2B5EF4-FFF2-40B4-BE49-F238E27FC236}">
                <a16:creationId xmlns:a16="http://schemas.microsoft.com/office/drawing/2014/main" id="{1A093508-506F-4731-B6DA-F6E8F8B09553}"/>
              </a:ext>
            </a:extLst>
          </p:cNvPr>
          <p:cNvSpPr>
            <a:spLocks noGrp="1"/>
          </p:cNvSpPr>
          <p:nvPr>
            <p:ph type="dt" sz="half" idx="14"/>
          </p:nvPr>
        </p:nvSpPr>
        <p:spPr/>
        <p:txBody>
          <a:bodyPr rtlCol="0"/>
          <a:lstStyle>
            <a:lvl1pPr>
              <a:defRPr>
                <a:solidFill>
                  <a:schemeClr val="bg1"/>
                </a:solidFill>
                <a:latin typeface="+mj-lt"/>
              </a:defRPr>
            </a:lvl1pPr>
          </a:lstStyle>
          <a:p>
            <a:fld id="{CF3C7C35-E8AA-45D5-9AA7-2747FCC6BFC2}" type="datetime1">
              <a:rPr lang="ja-JP" altLang="en-US" smtClean="0"/>
              <a:t>2022/9/19</a:t>
            </a:fld>
            <a:endParaRPr lang="en-US" dirty="0"/>
          </a:p>
        </p:txBody>
      </p:sp>
      <p:sp>
        <p:nvSpPr>
          <p:cNvPr id="6" name="フッター プレースホルダー 5">
            <a:extLst>
              <a:ext uri="{FF2B5EF4-FFF2-40B4-BE49-F238E27FC236}">
                <a16:creationId xmlns:a16="http://schemas.microsoft.com/office/drawing/2014/main" id="{600CFF9F-3D1C-430B-BECE-49D87C7AE905}"/>
              </a:ext>
            </a:extLst>
          </p:cNvPr>
          <p:cNvSpPr>
            <a:spLocks noGrp="1"/>
          </p:cNvSpPr>
          <p:nvPr>
            <p:ph type="ftr" sz="quarter" idx="15"/>
          </p:nvPr>
        </p:nvSpPr>
        <p:spPr/>
        <p:txBody>
          <a:bodyPr rtlCol="0"/>
          <a:lstStyle>
            <a:lvl1pPr>
              <a:defRPr>
                <a:solidFill>
                  <a:schemeClr val="bg1"/>
                </a:solidFill>
                <a:latin typeface="+mj-lt"/>
              </a:defRPr>
            </a:lvl1pPr>
          </a:lstStyle>
          <a:p>
            <a:endParaRPr lang="en-US" dirty="0"/>
          </a:p>
        </p:txBody>
      </p:sp>
      <p:sp>
        <p:nvSpPr>
          <p:cNvPr id="7" name="スライド番号プレースホルダー 6">
            <a:extLst>
              <a:ext uri="{FF2B5EF4-FFF2-40B4-BE49-F238E27FC236}">
                <a16:creationId xmlns:a16="http://schemas.microsoft.com/office/drawing/2014/main" id="{3CD95F5F-990E-4917-82C6-FBFD4547AFB7}"/>
              </a:ext>
            </a:extLst>
          </p:cNvPr>
          <p:cNvSpPr>
            <a:spLocks noGrp="1"/>
          </p:cNvSpPr>
          <p:nvPr>
            <p:ph type="sldNum" sz="quarter" idx="16"/>
          </p:nvPr>
        </p:nvSpPr>
        <p:spPr/>
        <p:txBody>
          <a:bodyPr rtlCol="0"/>
          <a:lstStyle>
            <a:lvl1pPr>
              <a:defRPr>
                <a:solidFill>
                  <a:schemeClr val="bg1"/>
                </a:solidFill>
                <a:latin typeface="+mj-lt"/>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1540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画像とキャプション">
    <p:bg>
      <p:bgPr>
        <a:solidFill>
          <a:schemeClr val="accent6">
            <a:alpha val="30000"/>
          </a:schemeClr>
        </a:solidFill>
        <a:effectLst/>
      </p:bgPr>
    </p:bg>
    <p:spTree>
      <p:nvGrpSpPr>
        <p:cNvPr id="1" name=""/>
        <p:cNvGrpSpPr/>
        <p:nvPr/>
      </p:nvGrpSpPr>
      <p:grpSpPr>
        <a:xfrm>
          <a:off x="0" y="0"/>
          <a:ext cx="0" cy="0"/>
          <a:chOff x="0" y="0"/>
          <a:chExt cx="0" cy="0"/>
        </a:xfrm>
      </p:grpSpPr>
      <p:sp>
        <p:nvSpPr>
          <p:cNvPr id="8" name="フリーフォーム:図形 6">
            <a:extLst>
              <a:ext uri="{FF2B5EF4-FFF2-40B4-BE49-F238E27FC236}">
                <a16:creationId xmlns:a16="http://schemas.microsoft.com/office/drawing/2014/main" id="{E0728D6F-9DC1-CD49-A2D6-834724E8AF3F}"/>
              </a:ext>
            </a:extLst>
          </p:cNvPr>
          <p:cNvSpPr/>
          <p:nvPr userDrawn="1"/>
        </p:nvSpPr>
        <p:spPr>
          <a:xfrm>
            <a:off x="0" y="0"/>
            <a:ext cx="12181097" cy="4981942"/>
          </a:xfrm>
          <a:custGeom>
            <a:avLst/>
            <a:gdLst>
              <a:gd name="connsiteX0" fmla="*/ 0 w 2412595"/>
              <a:gd name="connsiteY0" fmla="*/ 0 h 1044036"/>
              <a:gd name="connsiteX1" fmla="*/ 2412595 w 2412595"/>
              <a:gd name="connsiteY1" fmla="*/ 0 h 1044036"/>
              <a:gd name="connsiteX2" fmla="*/ 2328863 w 2412595"/>
              <a:gd name="connsiteY2" fmla="*/ 69540 h 1044036"/>
              <a:gd name="connsiteX3" fmla="*/ 2000250 w 2412595"/>
              <a:gd name="connsiteY3" fmla="*/ 285750 h 1044036"/>
              <a:gd name="connsiteX4" fmla="*/ 1162050 w 2412595"/>
              <a:gd name="connsiteY4" fmla="*/ 400050 h 1044036"/>
              <a:gd name="connsiteX5" fmla="*/ 552450 w 2412595"/>
              <a:gd name="connsiteY5" fmla="*/ 952500 h 1044036"/>
              <a:gd name="connsiteX6" fmla="*/ 107640 w 2412595"/>
              <a:gd name="connsiteY6" fmla="*/ 1035825 h 1044036"/>
              <a:gd name="connsiteX7" fmla="*/ 0 w 2412595"/>
              <a:gd name="connsiteY7" fmla="*/ 1044036 h 104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595" h="1044036">
                <a:moveTo>
                  <a:pt x="0" y="0"/>
                </a:moveTo>
                <a:lnTo>
                  <a:pt x="2412595" y="0"/>
                </a:lnTo>
                <a:lnTo>
                  <a:pt x="2328863" y="69540"/>
                </a:lnTo>
                <a:cubicBezTo>
                  <a:pt x="2215753" y="160139"/>
                  <a:pt x="2095500" y="245269"/>
                  <a:pt x="2000250" y="285750"/>
                </a:cubicBezTo>
                <a:cubicBezTo>
                  <a:pt x="1746250" y="393700"/>
                  <a:pt x="1403350" y="288925"/>
                  <a:pt x="1162050" y="400050"/>
                </a:cubicBezTo>
                <a:cubicBezTo>
                  <a:pt x="920750" y="511175"/>
                  <a:pt x="844550" y="841375"/>
                  <a:pt x="552450" y="952500"/>
                </a:cubicBezTo>
                <a:cubicBezTo>
                  <a:pt x="442913" y="994172"/>
                  <a:pt x="278904" y="1019770"/>
                  <a:pt x="107640" y="1035825"/>
                </a:cubicBezTo>
                <a:lnTo>
                  <a:pt x="0" y="1044036"/>
                </a:ln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31" name="図プレースホルダー 30">
            <a:extLst>
              <a:ext uri="{FF2B5EF4-FFF2-40B4-BE49-F238E27FC236}">
                <a16:creationId xmlns:a16="http://schemas.microsoft.com/office/drawing/2014/main" id="{2120EC90-BDC2-0E4B-9A3F-97CA90AA39F1}"/>
              </a:ext>
            </a:extLst>
          </p:cNvPr>
          <p:cNvSpPr>
            <a:spLocks noGrp="1"/>
          </p:cNvSpPr>
          <p:nvPr>
            <p:ph type="pic" sz="quarter" idx="14"/>
          </p:nvPr>
        </p:nvSpPr>
        <p:spPr>
          <a:xfrm>
            <a:off x="0" y="0"/>
            <a:ext cx="9298096" cy="6858000"/>
          </a:xfrm>
          <a:custGeom>
            <a:avLst/>
            <a:gdLst>
              <a:gd name="connsiteX0" fmla="*/ 0 w 9298096"/>
              <a:gd name="connsiteY0" fmla="*/ 0 h 6858000"/>
              <a:gd name="connsiteX1" fmla="*/ 8705997 w 9298096"/>
              <a:gd name="connsiteY1" fmla="*/ 0 h 6858000"/>
              <a:gd name="connsiteX2" fmla="*/ 8676710 w 9298096"/>
              <a:gd name="connsiteY2" fmla="*/ 366601 h 6858000"/>
              <a:gd name="connsiteX3" fmla="*/ 9086747 w 9298096"/>
              <a:gd name="connsiteY3" fmla="*/ 1403199 h 6858000"/>
              <a:gd name="connsiteX4" fmla="*/ 9297958 w 9298096"/>
              <a:gd name="connsiteY4" fmla="*/ 2314162 h 6858000"/>
              <a:gd name="connsiteX5" fmla="*/ 9298096 w 9298096"/>
              <a:gd name="connsiteY5" fmla="*/ 2513013 h 6858000"/>
              <a:gd name="connsiteX6" fmla="*/ 6405563 w 9298096"/>
              <a:gd name="connsiteY6" fmla="*/ 2513013 h 6858000"/>
              <a:gd name="connsiteX7" fmla="*/ 6405563 w 9298096"/>
              <a:gd name="connsiteY7" fmla="*/ 5528005 h 6858000"/>
              <a:gd name="connsiteX8" fmla="*/ 6380081 w 9298096"/>
              <a:gd name="connsiteY8" fmla="*/ 5533593 h 6858000"/>
              <a:gd name="connsiteX9" fmla="*/ 5022973 w 9298096"/>
              <a:gd name="connsiteY9" fmla="*/ 5947798 h 6858000"/>
              <a:gd name="connsiteX10" fmla="*/ 4312498 w 9298096"/>
              <a:gd name="connsiteY10" fmla="*/ 6826871 h 6858000"/>
              <a:gd name="connsiteX11" fmla="*/ 4305141 w 9298096"/>
              <a:gd name="connsiteY11" fmla="*/ 6858000 h 6858000"/>
              <a:gd name="connsiteX12" fmla="*/ 0 w 929809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8096" h="6858000">
                <a:moveTo>
                  <a:pt x="0" y="0"/>
                </a:moveTo>
                <a:cubicBezTo>
                  <a:pt x="0" y="0"/>
                  <a:pt x="0" y="0"/>
                  <a:pt x="8705997" y="0"/>
                </a:cubicBezTo>
                <a:cubicBezTo>
                  <a:pt x="8676710" y="120093"/>
                  <a:pt x="8662063" y="246508"/>
                  <a:pt x="8676710" y="366601"/>
                </a:cubicBezTo>
                <a:cubicBezTo>
                  <a:pt x="8720642" y="733203"/>
                  <a:pt x="8940304" y="1061881"/>
                  <a:pt x="9086747" y="1403199"/>
                </a:cubicBezTo>
                <a:cubicBezTo>
                  <a:pt x="9210308" y="1694743"/>
                  <a:pt x="9280326" y="2003174"/>
                  <a:pt x="9297958" y="2314162"/>
                </a:cubicBezTo>
                <a:lnTo>
                  <a:pt x="9298096" y="2513013"/>
                </a:lnTo>
                <a:lnTo>
                  <a:pt x="6405563" y="2513013"/>
                </a:lnTo>
                <a:lnTo>
                  <a:pt x="6405563" y="5528005"/>
                </a:lnTo>
                <a:lnTo>
                  <a:pt x="6380081" y="5533593"/>
                </a:lnTo>
                <a:cubicBezTo>
                  <a:pt x="5907118" y="5632552"/>
                  <a:pt x="5423859" y="5715512"/>
                  <a:pt x="5022973" y="5947798"/>
                </a:cubicBezTo>
                <a:cubicBezTo>
                  <a:pt x="4677003" y="6156381"/>
                  <a:pt x="4421644" y="6475183"/>
                  <a:pt x="4312498" y="6826871"/>
                </a:cubicBezTo>
                <a:lnTo>
                  <a:pt x="4305141" y="6858000"/>
                </a:lnTo>
                <a:lnTo>
                  <a:pt x="0" y="6858000"/>
                </a:lnTo>
                <a:close/>
              </a:path>
            </a:pathLst>
          </a:custGeom>
          <a:solidFill>
            <a:schemeClr val="bg2">
              <a:lumMod val="95000"/>
            </a:schemeClr>
          </a:solidFill>
        </p:spPr>
        <p:txBody>
          <a:bodyPr wrap="square" rtlCol="0" anchor="ctr">
            <a:noAutofit/>
          </a:bodyPr>
          <a:lstStyle>
            <a:lvl1pPr marL="0" indent="0" algn="ctr">
              <a:buNone/>
              <a:defRPr sz="1800">
                <a:solidFill>
                  <a:schemeClr val="tx2"/>
                </a:solidFill>
                <a:latin typeface="+mj-lt"/>
              </a:defRPr>
            </a:lvl1pPr>
          </a:lstStyle>
          <a:p>
            <a:pPr rtl="0"/>
            <a:r>
              <a:rPr lang="ja-JP" altLang="en-US" noProof="0"/>
              <a:t>アイコンをクリックして図を追加</a:t>
            </a:r>
            <a:endParaRPr lang="ja" noProof="0"/>
          </a:p>
        </p:txBody>
      </p:sp>
      <p:sp>
        <p:nvSpPr>
          <p:cNvPr id="21" name="長方形 20">
            <a:extLst>
              <a:ext uri="{FF2B5EF4-FFF2-40B4-BE49-F238E27FC236}">
                <a16:creationId xmlns:a16="http://schemas.microsoft.com/office/drawing/2014/main" id="{F8985295-F0BC-9B4D-981C-D474C9EDECD0}"/>
              </a:ext>
            </a:extLst>
          </p:cNvPr>
          <p:cNvSpPr/>
          <p:nvPr userDrawn="1"/>
        </p:nvSpPr>
        <p:spPr>
          <a:xfrm>
            <a:off x="6405102" y="2512661"/>
            <a:ext cx="5284607" cy="434533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23" name="タイトル 1">
            <a:extLst>
              <a:ext uri="{FF2B5EF4-FFF2-40B4-BE49-F238E27FC236}">
                <a16:creationId xmlns:a16="http://schemas.microsoft.com/office/drawing/2014/main" id="{5CB02C94-6046-2E46-BE22-98A994B16607}"/>
              </a:ext>
            </a:extLst>
          </p:cNvPr>
          <p:cNvSpPr>
            <a:spLocks noGrp="1"/>
          </p:cNvSpPr>
          <p:nvPr>
            <p:ph type="title"/>
          </p:nvPr>
        </p:nvSpPr>
        <p:spPr>
          <a:xfrm>
            <a:off x="6767867" y="2763704"/>
            <a:ext cx="4559075" cy="583800"/>
          </a:xfrm>
        </p:spPr>
        <p:txBody>
          <a:bodyPr lIns="91440" rIns="91440" rtlCol="0">
            <a:noAutofit/>
          </a:bodyPr>
          <a:lstStyle>
            <a:lvl1pPr>
              <a:defRPr sz="2400" b="1" i="0" spc="150" baseline="0">
                <a:solidFill>
                  <a:schemeClr val="accent1"/>
                </a:solidFill>
                <a:latin typeface="+mj-lt"/>
                <a:ea typeface="Meiryo UI" panose="020B0604030504040204" pitchFamily="34" charset="-128"/>
              </a:defRPr>
            </a:lvl1pPr>
          </a:lstStyle>
          <a:p>
            <a:pPr rtl="0"/>
            <a:r>
              <a:rPr lang="ja-JP" altLang="en-US" noProof="0"/>
              <a:t>マスター タイトルの書式設定</a:t>
            </a:r>
            <a:endParaRPr lang="ja" noProof="0"/>
          </a:p>
        </p:txBody>
      </p:sp>
      <p:cxnSp>
        <p:nvCxnSpPr>
          <p:cNvPr id="24" name="直線​​コネクタ(S) 23">
            <a:extLst>
              <a:ext uri="{FF2B5EF4-FFF2-40B4-BE49-F238E27FC236}">
                <a16:creationId xmlns:a16="http://schemas.microsoft.com/office/drawing/2014/main" id="{E80620B5-CD54-A44A-A690-BB5E58FBDA77}"/>
              </a:ext>
            </a:extLst>
          </p:cNvPr>
          <p:cNvCxnSpPr>
            <a:cxnSpLocks/>
          </p:cNvCxnSpPr>
          <p:nvPr userDrawn="1"/>
        </p:nvCxnSpPr>
        <p:spPr>
          <a:xfrm>
            <a:off x="6767867" y="3347504"/>
            <a:ext cx="44436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a:extLst>
              <a:ext uri="{FF2B5EF4-FFF2-40B4-BE49-F238E27FC236}">
                <a16:creationId xmlns:a16="http://schemas.microsoft.com/office/drawing/2014/main" id="{933D35FF-5668-47B8-A93C-30923509CC04}"/>
              </a:ext>
            </a:extLst>
          </p:cNvPr>
          <p:cNvSpPr>
            <a:spLocks noGrp="1"/>
          </p:cNvSpPr>
          <p:nvPr>
            <p:ph sz="quarter" idx="15"/>
          </p:nvPr>
        </p:nvSpPr>
        <p:spPr>
          <a:xfrm>
            <a:off x="6767513" y="3348038"/>
            <a:ext cx="4559074" cy="3008312"/>
          </a:xfrm>
        </p:spPr>
        <p:txBody>
          <a:bodyPr rtlCol="0"/>
          <a:lstStyle>
            <a:lvl1pPr marL="0" indent="0">
              <a:buNone/>
              <a:defRPr>
                <a:latin typeface="+mj-lt"/>
              </a:defRPr>
            </a:lvl1pPr>
          </a:lstStyle>
          <a:p>
            <a:pPr lvl="0" rtl="0"/>
            <a:r>
              <a:rPr lang="ja-JP" altLang="en-US" noProof="0"/>
              <a:t>マスター テキストの書式設定</a:t>
            </a:r>
          </a:p>
        </p:txBody>
      </p:sp>
    </p:spTree>
    <p:extLst>
      <p:ext uri="{BB962C8B-B14F-4D97-AF65-F5344CB8AC3E}">
        <p14:creationId xmlns:p14="http://schemas.microsoft.com/office/powerpoint/2010/main" val="111714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AC4EB4B-30F5-5541-B2A0-6BD04D0109C9}"/>
              </a:ext>
            </a:extLst>
          </p:cNvPr>
          <p:cNvSpPr>
            <a:spLocks noGrp="1"/>
          </p:cNvSpPr>
          <p:nvPr>
            <p:ph type="dt" sz="half" idx="10"/>
          </p:nvPr>
        </p:nvSpPr>
        <p:spPr/>
        <p:txBody>
          <a:bodyPr rtlCol="0"/>
          <a:lstStyle>
            <a:lvl1pPr>
              <a:defRPr>
                <a:latin typeface="+mj-lt"/>
              </a:defRPr>
            </a:lvl1pPr>
          </a:lstStyle>
          <a:p>
            <a:fld id="{7F162EE8-785B-49AC-A1DE-2D5B717B7B78}" type="datetime1">
              <a:rPr lang="ja-JP" altLang="en-US" smtClean="0"/>
              <a:t>2022/9/19</a:t>
            </a:fld>
            <a:endParaRPr lang="en-US" dirty="0"/>
          </a:p>
        </p:txBody>
      </p:sp>
      <p:sp>
        <p:nvSpPr>
          <p:cNvPr id="3" name="フッター プレースホルダー 2">
            <a:extLst>
              <a:ext uri="{FF2B5EF4-FFF2-40B4-BE49-F238E27FC236}">
                <a16:creationId xmlns:a16="http://schemas.microsoft.com/office/drawing/2014/main" id="{72D97956-7D4F-5346-B8DD-3653B600E657}"/>
              </a:ext>
            </a:extLst>
          </p:cNvPr>
          <p:cNvSpPr>
            <a:spLocks noGrp="1"/>
          </p:cNvSpPr>
          <p:nvPr>
            <p:ph type="ftr" sz="quarter" idx="11"/>
          </p:nvPr>
        </p:nvSpPr>
        <p:spPr/>
        <p:txBody>
          <a:bodyPr rtlCol="0"/>
          <a:lstStyle>
            <a:lvl1pPr>
              <a:defRPr>
                <a:latin typeface="+mj-lt"/>
              </a:defRPr>
            </a:lvl1pPr>
          </a:lstStyle>
          <a:p>
            <a:endParaRPr lang="en-US" dirty="0"/>
          </a:p>
        </p:txBody>
      </p:sp>
      <p:sp>
        <p:nvSpPr>
          <p:cNvPr id="4" name="スライド番号プレースホルダー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rtlCol="0"/>
          <a:lstStyle>
            <a:lvl1pPr>
              <a:defRPr>
                <a:latin typeface="+mj-lt"/>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411299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30000"/>
          </a:scheme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D9B7248-6025-0744-9C6E-BC6F9FD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 noProof="0"/>
              <a:t>マスター タイトルの書式設定</a:t>
            </a:r>
          </a:p>
        </p:txBody>
      </p:sp>
      <p:sp>
        <p:nvSpPr>
          <p:cNvPr id="3" name="テキスト プレースホルダー 2">
            <a:extLst>
              <a:ext uri="{FF2B5EF4-FFF2-40B4-BE49-F238E27FC236}">
                <a16:creationId xmlns:a16="http://schemas.microsoft.com/office/drawing/2014/main" id="{584367D3-6495-C045-872D-F4C6CB656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 noProof="0"/>
              <a:t>マスター テキストの書式設定</a:t>
            </a:r>
          </a:p>
          <a:p>
            <a:pPr lvl="1" rtl="0"/>
            <a:r>
              <a:rPr lang="ja" noProof="0"/>
              <a:t>第 2 レベル</a:t>
            </a:r>
          </a:p>
          <a:p>
            <a:pPr lvl="2" rtl="0"/>
            <a:r>
              <a:rPr lang="ja" noProof="0"/>
              <a:t>第 3 レベル</a:t>
            </a:r>
          </a:p>
          <a:p>
            <a:pPr lvl="3" rtl="0"/>
            <a:r>
              <a:rPr lang="ja" noProof="0"/>
              <a:t>第 4 レベル</a:t>
            </a:r>
          </a:p>
          <a:p>
            <a:pPr lvl="4" rtl="0"/>
            <a:r>
              <a:rPr lang="ja" noProof="0"/>
              <a:t>第 5 レベル</a:t>
            </a:r>
          </a:p>
        </p:txBody>
      </p:sp>
      <p:sp>
        <p:nvSpPr>
          <p:cNvPr id="4" name="日付プレースホルダー 3">
            <a:extLst>
              <a:ext uri="{FF2B5EF4-FFF2-40B4-BE49-F238E27FC236}">
                <a16:creationId xmlns:a16="http://schemas.microsoft.com/office/drawing/2014/main" id="{65CC2195-E771-AB42-B5A7-7832D8F418C4}"/>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tx1">
                    <a:tint val="75000"/>
                  </a:schemeClr>
                </a:solidFill>
                <a:latin typeface="+mj-lt"/>
              </a:defRPr>
            </a:lvl1pPr>
          </a:lstStyle>
          <a:p>
            <a:fld id="{0C56ED3F-F069-429C-8406-219344662DF7}" type="datetime1">
              <a:rPr lang="ja-JP" altLang="en-US" smtClean="0"/>
              <a:t>2022/9/19</a:t>
            </a:fld>
            <a:endParaRPr lang="en-US" dirty="0"/>
          </a:p>
        </p:txBody>
      </p:sp>
      <p:sp>
        <p:nvSpPr>
          <p:cNvPr id="5" name="フッター プレースホルダー 4">
            <a:extLst>
              <a:ext uri="{FF2B5EF4-FFF2-40B4-BE49-F238E27FC236}">
                <a16:creationId xmlns:a16="http://schemas.microsoft.com/office/drawing/2014/main" id="{737F28BA-DFC0-3946-9FE9-DE388CB020C0}"/>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tx1">
                    <a:tint val="75000"/>
                  </a:schemeClr>
                </a:solidFill>
                <a:latin typeface="+mj-lt"/>
              </a:defRPr>
            </a:lvl1pPr>
          </a:lstStyle>
          <a:p>
            <a:endParaRPr lang="en-US" dirty="0"/>
          </a:p>
        </p:txBody>
      </p:sp>
      <p:sp>
        <p:nvSpPr>
          <p:cNvPr id="6" name="スライド番号プレースホルダー 5">
            <a:extLst>
              <a:ext uri="{FF2B5EF4-FFF2-40B4-BE49-F238E27FC236}">
                <a16:creationId xmlns:a16="http://schemas.microsoft.com/office/drawing/2014/main" id="{BDDF77CB-EF35-DF4C-95FE-31419B6CA9E6}"/>
              </a:ext>
            </a:extLst>
          </p:cNvPr>
          <p:cNvSpPr>
            <a:spLocks noGrp="1"/>
          </p:cNvSpPr>
          <p:nvPr>
            <p:ph type="sldNum" sz="quarter" idx="4"/>
          </p:nvPr>
        </p:nvSpPr>
        <p:spPr>
          <a:xfrm>
            <a:off x="10936940" y="6492875"/>
            <a:ext cx="416859" cy="228600"/>
          </a:xfrm>
          <a:prstGeom prst="rect">
            <a:avLst/>
          </a:prstGeom>
        </p:spPr>
        <p:txBody>
          <a:bodyPr vert="horz" lIns="91440" tIns="45720" rIns="91440" bIns="45720" rtlCol="0" anchor="ctr"/>
          <a:lstStyle>
            <a:lvl1pPr algn="r">
              <a:defRPr sz="800">
                <a:solidFill>
                  <a:schemeClr val="tx1">
                    <a:tint val="75000"/>
                  </a:schemeClr>
                </a:solidFill>
                <a:latin typeface="+mj-lt"/>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06674529"/>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2" r:id="rId3"/>
    <p:sldLayoutId id="2147483687" r:id="rId4"/>
    <p:sldLayoutId id="2147483693" r:id="rId5"/>
    <p:sldLayoutId id="2147483676" r:id="rId6"/>
  </p:sldLayoutIdLst>
  <p:hf sldNum="0" hdr="0" ftr="0"/>
  <p:txStyles>
    <p:titleStyle>
      <a:lvl1pPr algn="l" defTabSz="914400" rtl="0" eaLnBrk="1" latinLnBrk="0" hangingPunct="1">
        <a:lnSpc>
          <a:spcPct val="90000"/>
        </a:lnSpc>
        <a:spcBef>
          <a:spcPct val="0"/>
        </a:spcBef>
        <a:buNone/>
        <a:defRPr kumimoji="1" sz="2400" b="1" kern="1200" spc="150" baseline="0">
          <a:solidFill>
            <a:schemeClr val="accent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Font typeface="Arial" panose="020B0604020202020204" pitchFamily="34" charset="0"/>
        <a:buChar char="•"/>
        <a:defRPr kumimoji="1" sz="1500" kern="1200" spc="150" baseline="0">
          <a:solidFill>
            <a:schemeClr val="tx1"/>
          </a:solidFill>
          <a:latin typeface="+mj-lt"/>
          <a:ea typeface="Meiryo UI" panose="020B0604030504040204" pitchFamily="34" charset="-128"/>
          <a:cs typeface="+mn-cs"/>
        </a:defRPr>
      </a:lvl1pPr>
      <a:lvl2pPr marL="685800" indent="-228600" algn="l" defTabSz="914400" rtl="0" eaLnBrk="1" latinLnBrk="0" hangingPunct="1">
        <a:lnSpc>
          <a:spcPct val="150000"/>
        </a:lnSpc>
        <a:spcBef>
          <a:spcPts val="1500"/>
        </a:spcBef>
        <a:buFont typeface="Arial" panose="020B0604020202020204" pitchFamily="34" charset="0"/>
        <a:buChar char="•"/>
        <a:defRPr kumimoji="1" sz="1500" kern="1200" spc="150" baseline="0">
          <a:solidFill>
            <a:schemeClr val="tx1"/>
          </a:solidFill>
          <a:latin typeface="+mj-lt"/>
          <a:ea typeface="Meiryo UI" panose="020B0604030504040204" pitchFamily="34" charset="-128"/>
          <a:cs typeface="+mn-cs"/>
        </a:defRPr>
      </a:lvl2pPr>
      <a:lvl3pPr marL="1143000" indent="-228600" algn="l" defTabSz="914400" rtl="0" eaLnBrk="1" latinLnBrk="0" hangingPunct="1">
        <a:lnSpc>
          <a:spcPct val="150000"/>
        </a:lnSpc>
        <a:spcBef>
          <a:spcPts val="1500"/>
        </a:spcBef>
        <a:buFont typeface="Arial" panose="020B0604020202020204" pitchFamily="34" charset="0"/>
        <a:buChar char="•"/>
        <a:defRPr kumimoji="1" sz="1400" kern="1200" spc="150" baseline="0">
          <a:solidFill>
            <a:schemeClr val="tx1"/>
          </a:solidFill>
          <a:latin typeface="+mj-lt"/>
          <a:ea typeface="Meiryo UI" panose="020B0604030504040204" pitchFamily="34" charset="-128"/>
          <a:cs typeface="+mn-cs"/>
        </a:defRPr>
      </a:lvl3pPr>
      <a:lvl4pPr marL="1600200" indent="-228600" algn="l" defTabSz="914400" rtl="0" eaLnBrk="1" latinLnBrk="0" hangingPunct="1">
        <a:lnSpc>
          <a:spcPct val="150000"/>
        </a:lnSpc>
        <a:spcBef>
          <a:spcPts val="1500"/>
        </a:spcBef>
        <a:buFont typeface="Arial" panose="020B0604020202020204" pitchFamily="34" charset="0"/>
        <a:buChar char="•"/>
        <a:defRPr kumimoji="1" sz="1400" kern="1200" spc="150" baseline="0">
          <a:solidFill>
            <a:schemeClr val="tx1"/>
          </a:solidFill>
          <a:latin typeface="+mj-lt"/>
          <a:ea typeface="Meiryo UI" panose="020B0604030504040204" pitchFamily="34" charset="-128"/>
          <a:cs typeface="+mn-cs"/>
        </a:defRPr>
      </a:lvl4pPr>
      <a:lvl5pPr marL="2057400" indent="-228600" algn="l" defTabSz="914400" rtl="0" eaLnBrk="1" latinLnBrk="0" hangingPunct="1">
        <a:lnSpc>
          <a:spcPct val="150000"/>
        </a:lnSpc>
        <a:spcBef>
          <a:spcPts val="1500"/>
        </a:spcBef>
        <a:buFont typeface="Arial" panose="020B0604020202020204" pitchFamily="34" charset="0"/>
        <a:buChar char="•"/>
        <a:defRPr kumimoji="1" sz="1400" kern="1200" spc="150" baseline="0">
          <a:solidFill>
            <a:schemeClr val="tx1"/>
          </a:solidFill>
          <a:latin typeface="+mj-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プレースホルダー 12" descr="花のクローズ アップ">
            <a:extLst>
              <a:ext uri="{FF2B5EF4-FFF2-40B4-BE49-F238E27FC236}">
                <a16:creationId xmlns:a16="http://schemas.microsoft.com/office/drawing/2014/main" id="{5A8C014E-25AF-4B1A-85C4-1B34CBEC7EE8}"/>
              </a:ext>
            </a:extLst>
          </p:cNvPr>
          <p:cNvPicPr>
            <a:picLocks noGrp="1" noChangeAspect="1"/>
          </p:cNvPicPr>
          <p:nvPr>
            <p:ph type="pic" sz="quarter" idx="14"/>
          </p:nvPr>
        </p:nvPicPr>
        <p:blipFill>
          <a:blip r:embed="rId3">
            <a:alphaModFix amt="35000"/>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414339" y="1964353"/>
            <a:ext cx="11313836" cy="4633567"/>
          </a:xfrm>
          <a:solidFill>
            <a:schemeClr val="accent1">
              <a:lumMod val="60000"/>
              <a:lumOff val="40000"/>
            </a:schemeClr>
          </a:solidFill>
        </p:spPr>
      </p:pic>
      <p:sp>
        <p:nvSpPr>
          <p:cNvPr id="2" name="字幕 2">
            <a:extLst>
              <a:ext uri="{FF2B5EF4-FFF2-40B4-BE49-F238E27FC236}">
                <a16:creationId xmlns:a16="http://schemas.microsoft.com/office/drawing/2014/main" id="{11854E85-40F4-82A4-0CAE-5A1DF476F06C}"/>
              </a:ext>
            </a:extLst>
          </p:cNvPr>
          <p:cNvSpPr txBox="1">
            <a:spLocks/>
          </p:cNvSpPr>
          <p:nvPr/>
        </p:nvSpPr>
        <p:spPr>
          <a:xfrm>
            <a:off x="-228815" y="101704"/>
            <a:ext cx="7180520" cy="1315844"/>
          </a:xfrm>
          <a:prstGeom prst="rect">
            <a:avLst/>
          </a:prstGeom>
        </p:spPr>
        <p:txBody>
          <a:bodyPr vert="horz" lIns="91440" tIns="45720" rIns="91440" bIns="45720" rtlCol="0"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1" sz="2000" b="1" i="0" kern="1200" spc="150" baseline="0">
                <a:solidFill>
                  <a:schemeClr val="bg1"/>
                </a:solidFill>
                <a:latin typeface="+mj-lt"/>
                <a:ea typeface="Meiryo UI" panose="020B0604030504040204" pitchFamily="34" charset="-128"/>
                <a:cs typeface="+mn-cs"/>
              </a:defRPr>
            </a:lvl1pPr>
            <a:lvl2pPr marL="457200" indent="0" algn="ctr" defTabSz="914400" rtl="0" eaLnBrk="1" latinLnBrk="0" hangingPunct="1">
              <a:lnSpc>
                <a:spcPct val="150000"/>
              </a:lnSpc>
              <a:spcBef>
                <a:spcPts val="1500"/>
              </a:spcBef>
              <a:buFont typeface="Arial" panose="020B0604020202020204" pitchFamily="34" charset="0"/>
              <a:buNone/>
              <a:defRPr kumimoji="1" sz="2000" kern="1200" spc="150" baseline="0">
                <a:solidFill>
                  <a:schemeClr val="tx1"/>
                </a:solidFill>
                <a:latin typeface="+mj-lt"/>
                <a:ea typeface="Meiryo UI" panose="020B0604030504040204" pitchFamily="34" charset="-128"/>
                <a:cs typeface="+mn-cs"/>
              </a:defRPr>
            </a:lvl2pPr>
            <a:lvl3pPr marL="914400" indent="0" algn="ctr" defTabSz="914400" rtl="0" eaLnBrk="1" latinLnBrk="0" hangingPunct="1">
              <a:lnSpc>
                <a:spcPct val="150000"/>
              </a:lnSpc>
              <a:spcBef>
                <a:spcPts val="1500"/>
              </a:spcBef>
              <a:buFont typeface="Arial" panose="020B0604020202020204" pitchFamily="34" charset="0"/>
              <a:buNone/>
              <a:defRPr kumimoji="1" sz="1800" kern="1200" spc="150" baseline="0">
                <a:solidFill>
                  <a:schemeClr val="tx1"/>
                </a:solidFill>
                <a:latin typeface="+mj-lt"/>
                <a:ea typeface="Meiryo UI" panose="020B0604030504040204" pitchFamily="34" charset="-128"/>
                <a:cs typeface="+mn-cs"/>
              </a:defRPr>
            </a:lvl3pPr>
            <a:lvl4pPr marL="1371600" indent="0" algn="ctr" defTabSz="914400" rtl="0" eaLnBrk="1" latinLnBrk="0" hangingPunct="1">
              <a:lnSpc>
                <a:spcPct val="150000"/>
              </a:lnSpc>
              <a:spcBef>
                <a:spcPts val="1500"/>
              </a:spcBef>
              <a:buFont typeface="Arial" panose="020B0604020202020204" pitchFamily="34" charset="0"/>
              <a:buNone/>
              <a:defRPr kumimoji="1" sz="1600" kern="1200" spc="150" baseline="0">
                <a:solidFill>
                  <a:schemeClr val="tx1"/>
                </a:solidFill>
                <a:latin typeface="+mj-lt"/>
                <a:ea typeface="Meiryo UI" panose="020B0604030504040204" pitchFamily="34" charset="-128"/>
                <a:cs typeface="+mn-cs"/>
              </a:defRPr>
            </a:lvl4pPr>
            <a:lvl5pPr marL="1828800" indent="0" algn="ctr" defTabSz="914400" rtl="0" eaLnBrk="1" latinLnBrk="0" hangingPunct="1">
              <a:lnSpc>
                <a:spcPct val="150000"/>
              </a:lnSpc>
              <a:spcBef>
                <a:spcPts val="1500"/>
              </a:spcBef>
              <a:buFont typeface="Arial" panose="020B0604020202020204" pitchFamily="34" charset="0"/>
              <a:buNone/>
              <a:defRPr kumimoji="1" sz="1600" kern="1200" spc="150" baseline="0">
                <a:solidFill>
                  <a:schemeClr val="tx1"/>
                </a:solidFill>
                <a:latin typeface="+mj-lt"/>
                <a:ea typeface="Meiryo UI" panose="020B0604030504040204" pitchFamily="34"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3600" dirty="0">
                <a:solidFill>
                  <a:srgbClr val="0070C0"/>
                </a:solidFill>
                <a:latin typeface="HG丸ｺﾞｼｯｸM-PRO" panose="020F0600000000000000" pitchFamily="50" charset="-128"/>
                <a:ea typeface="HG丸ｺﾞｼｯｸM-PRO" panose="020F0600000000000000" pitchFamily="50" charset="-128"/>
              </a:rPr>
              <a:t>香川の絶品ぶどう農園</a:t>
            </a:r>
            <a:endParaRPr lang="en-US" altLang="ja-JP" sz="3600" dirty="0">
              <a:solidFill>
                <a:srgbClr val="0070C0"/>
              </a:solidFill>
              <a:latin typeface="HG丸ｺﾞｼｯｸM-PRO" panose="020F0600000000000000" pitchFamily="50" charset="-128"/>
              <a:ea typeface="HG丸ｺﾞｼｯｸM-PRO" panose="020F0600000000000000" pitchFamily="50" charset="-128"/>
            </a:endParaRPr>
          </a:p>
          <a:p>
            <a:r>
              <a:rPr lang="ja-JP" altLang="en-US" sz="3600" dirty="0">
                <a:solidFill>
                  <a:srgbClr val="0070C0"/>
                </a:solidFill>
                <a:latin typeface="HG丸ｺﾞｼｯｸM-PRO" panose="020F0600000000000000" pitchFamily="50" charset="-128"/>
                <a:ea typeface="HG丸ｺﾞｼｯｸM-PRO" panose="020F0600000000000000" pitchFamily="50" charset="-128"/>
              </a:rPr>
              <a:t>白井悠貴さん</a:t>
            </a:r>
            <a:r>
              <a:rPr lang="ja-JP" altLang="en-US" sz="3600" dirty="0">
                <a:solidFill>
                  <a:schemeClr val="tx1"/>
                </a:solidFill>
                <a:latin typeface="HG丸ｺﾞｼｯｸM-PRO" panose="020F0600000000000000" pitchFamily="50" charset="-128"/>
                <a:ea typeface="HG丸ｺﾞｼｯｸM-PRO" panose="020F0600000000000000" pitchFamily="50" charset="-128"/>
              </a:rPr>
              <a:t>を推薦します</a:t>
            </a:r>
          </a:p>
        </p:txBody>
      </p:sp>
      <p:sp>
        <p:nvSpPr>
          <p:cNvPr id="3" name="タイトル 1">
            <a:extLst>
              <a:ext uri="{FF2B5EF4-FFF2-40B4-BE49-F238E27FC236}">
                <a16:creationId xmlns:a16="http://schemas.microsoft.com/office/drawing/2014/main" id="{B946CC3D-0A16-E54C-27A7-FD0BC82F0BA8}"/>
              </a:ext>
            </a:extLst>
          </p:cNvPr>
          <p:cNvSpPr txBox="1">
            <a:spLocks/>
          </p:cNvSpPr>
          <p:nvPr/>
        </p:nvSpPr>
        <p:spPr>
          <a:xfrm>
            <a:off x="3167270" y="1484992"/>
            <a:ext cx="6705599" cy="437553"/>
          </a:xfrm>
          <a:prstGeom prst="rect">
            <a:avLst/>
          </a:prstGeom>
        </p:spPr>
        <p:txBody>
          <a:bodyPr vert="horz" lIns="91440" tIns="45720" rIns="91440" bIns="45720" rtlCol="0" anchor="b">
            <a:noAutofit/>
          </a:bodyPr>
          <a:lstStyle>
            <a:lvl1pPr marL="0" marR="0" indent="0" algn="ctr" defTabSz="914400" rtl="0" eaLnBrk="1" fontAlgn="auto" latinLnBrk="0" hangingPunct="1">
              <a:lnSpc>
                <a:spcPct val="90000"/>
              </a:lnSpc>
              <a:spcBef>
                <a:spcPct val="0"/>
              </a:spcBef>
              <a:spcAft>
                <a:spcPts val="0"/>
              </a:spcAft>
              <a:buClrTx/>
              <a:buSzTx/>
              <a:buFontTx/>
              <a:buNone/>
              <a:tabLst/>
              <a:defRPr kumimoji="1" sz="7200" b="1" i="0" kern="1200" spc="150" baseline="0">
                <a:solidFill>
                  <a:schemeClr val="bg1"/>
                </a:solidFill>
                <a:latin typeface="+mj-lt"/>
                <a:ea typeface="Meiryo UI" panose="020B0604030504040204" pitchFamily="34" charset="-128"/>
                <a:cs typeface="+mj-cs"/>
              </a:defRPr>
            </a:lvl1pPr>
          </a:lstStyle>
          <a:p>
            <a:r>
              <a:rPr lang="ja-JP" altLang="en-US" sz="2800" dirty="0">
                <a:solidFill>
                  <a:srgbClr val="FF0000"/>
                </a:solidFill>
                <a:latin typeface="HG丸ｺﾞｼｯｸM-PRO" panose="020F0600000000000000" pitchFamily="50" charset="-128"/>
                <a:ea typeface="HG丸ｺﾞｼｯｸM-PRO" panose="020F0600000000000000" pitchFamily="50" charset="-128"/>
              </a:rPr>
              <a:t>おいしい葡萄と楽しみな野菜</a:t>
            </a:r>
          </a:p>
        </p:txBody>
      </p:sp>
      <p:sp>
        <p:nvSpPr>
          <p:cNvPr id="6" name="テキスト ボックス 5">
            <a:extLst>
              <a:ext uri="{FF2B5EF4-FFF2-40B4-BE49-F238E27FC236}">
                <a16:creationId xmlns:a16="http://schemas.microsoft.com/office/drawing/2014/main" id="{D5921587-E283-89A8-023A-714C61D5B946}"/>
              </a:ext>
            </a:extLst>
          </p:cNvPr>
          <p:cNvSpPr txBox="1"/>
          <p:nvPr/>
        </p:nvSpPr>
        <p:spPr>
          <a:xfrm>
            <a:off x="648802" y="1922545"/>
            <a:ext cx="10894396" cy="452431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ぶどうは甘いかどうか食べてみないと分からないしそれに高価なフルーツです買って残念</a:t>
            </a:r>
            <a:r>
              <a:rPr kumimoji="1" lang="en-US" altLang="ja-JP"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となるのは嫌だし</a:t>
            </a:r>
            <a:r>
              <a:rPr lang="ja-JP" altLang="en-US" sz="2400" dirty="0">
                <a:latin typeface="HG丸ｺﾞｼｯｸM-PRO" panose="020F0600000000000000" pitchFamily="50" charset="-128"/>
                <a:ea typeface="HG丸ｺﾞｼｯｸM-PRO" panose="020F0600000000000000" pitchFamily="50" charset="-128"/>
              </a:rPr>
              <a:t>購入にはハードルが高い果物でした。</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白井さんのぶどう園はおいしい時期に出荷するので到着日を指定できないと言われて何だかこれは普通じゃない！と思いすぐに予約しました。</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届いたのはベストタイミングでフルーツ大好きな孫二人が来ている時。</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子供の舌は正直ですからね。あっ！という間に間食でした。</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もちろん</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大人は隠れて食べる状態でした。</a:t>
            </a:r>
            <a:endParaRPr lang="en-US" altLang="ja-JP" sz="2400" dirty="0">
              <a:latin typeface="HG丸ｺﾞｼｯｸM-PRO" panose="020F0600000000000000" pitchFamily="50" charset="-128"/>
              <a:ea typeface="HG丸ｺﾞｼｯｸM-PRO" panose="020F0600000000000000" pitchFamily="50" charset="-128"/>
            </a:endParaRPr>
          </a:p>
          <a:p>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夏野菜もお楽しみパックのようでした。東京のスーパーでは見かけない野菜や味の濃いピーマンも。これを食べていたら健康間違いなし</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ですね。</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香川の絶品ぶどう農園白井悠貴さんを推薦します。</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美肌アドバイザー　　並木規子</a:t>
            </a:r>
            <a:endParaRPr lang="en-US" altLang="ja-JP"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21651646"/>
      </p:ext>
    </p:extLst>
  </p:cSld>
  <p:clrMapOvr>
    <a:masterClrMapping/>
  </p:clrMapOvr>
</p:sld>
</file>

<file path=ppt/theme/theme1.xml><?xml version="1.0" encoding="utf-8"?>
<a:theme xmlns:a="http://schemas.openxmlformats.org/drawingml/2006/main" name="クリエイティブ グラデーション ">
  <a:themeElements>
    <a:clrScheme name="Japan 1">
      <a:dk1>
        <a:srgbClr val="000000"/>
      </a:dk1>
      <a:lt1>
        <a:srgbClr val="FFFFFF"/>
      </a:lt1>
      <a:dk2>
        <a:srgbClr val="073A4B"/>
      </a:dk2>
      <a:lt2>
        <a:srgbClr val="E7E6E6"/>
      </a:lt2>
      <a:accent1>
        <a:srgbClr val="EE476E"/>
      </a:accent1>
      <a:accent2>
        <a:srgbClr val="E3B95A"/>
      </a:accent2>
      <a:accent3>
        <a:srgbClr val="07D69F"/>
      </a:accent3>
      <a:accent4>
        <a:srgbClr val="118AB1"/>
      </a:accent4>
      <a:accent5>
        <a:srgbClr val="073A4B"/>
      </a:accent5>
      <a:accent6>
        <a:srgbClr val="E7ECF2"/>
      </a:accent6>
      <a:hlink>
        <a:srgbClr val="E7456B"/>
      </a:hlink>
      <a:folHlink>
        <a:srgbClr val="F0C55F"/>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101408_TF11176810" id="{3EB9474A-A8F6-4D73-A6EF-F60D1E31C85A}" vid="{0BE08B1E-B6DA-4C49-B50E-9711521901D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桜の花びらのプレゼンテーション</Template>
  <TotalTime>208</TotalTime>
  <Words>184</Words>
  <Application>Microsoft Office PowerPoint</Application>
  <PresentationFormat>ワイド画面</PresentationFormat>
  <Paragraphs>14</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Meiryo UI</vt:lpstr>
      <vt:lpstr>Arial</vt:lpstr>
      <vt:lpstr>Calibri</vt:lpstr>
      <vt:lpstr>クリエイティブ グラデーション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規子</dc:creator>
  <cp:lastModifiedBy>規子</cp:lastModifiedBy>
  <cp:revision>4</cp:revision>
  <dcterms:created xsi:type="dcterms:W3CDTF">2022-08-12T06:50:43Z</dcterms:created>
  <dcterms:modified xsi:type="dcterms:W3CDTF">2022-09-19T15:06:45Z</dcterms:modified>
</cp:coreProperties>
</file>