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F205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0" d="100"/>
          <a:sy n="120" d="100"/>
        </p:scale>
        <p:origin x="1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B241CC-5BF0-69EE-5B7B-94AD7DD0477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A1DEB99-B403-BEB4-E0BF-BA540F70D1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D246590-7773-3DA8-5160-0A96E969383C}"/>
              </a:ext>
            </a:extLst>
          </p:cNvPr>
          <p:cNvSpPr>
            <a:spLocks noGrp="1"/>
          </p:cNvSpPr>
          <p:nvPr>
            <p:ph type="dt" sz="half" idx="10"/>
          </p:nvPr>
        </p:nvSpPr>
        <p:spPr/>
        <p:txBody>
          <a:bodyPr/>
          <a:lstStyle/>
          <a:p>
            <a:fld id="{C5C8D8EB-58D2-4CC9-A528-2699F7929759}" type="datetimeFigureOut">
              <a:rPr kumimoji="1" lang="ja-JP" altLang="en-US" smtClean="0"/>
              <a:t>2022/10/22</a:t>
            </a:fld>
            <a:endParaRPr kumimoji="1" lang="ja-JP" altLang="en-US"/>
          </a:p>
        </p:txBody>
      </p:sp>
      <p:sp>
        <p:nvSpPr>
          <p:cNvPr id="5" name="フッター プレースホルダー 4">
            <a:extLst>
              <a:ext uri="{FF2B5EF4-FFF2-40B4-BE49-F238E27FC236}">
                <a16:creationId xmlns:a16="http://schemas.microsoft.com/office/drawing/2014/main" id="{1661F66D-7614-F3BD-541D-FA374A98177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C794C28-DD45-63DD-B9DD-D75F7EA4E6DD}"/>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1385764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6E248F-C2E7-C8F4-A865-E3BC6728520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54EC02F-9C1A-2ED4-CAE2-4D478EC239BA}"/>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612D34A-1F96-ADB6-D3AF-A7CD82703F6F}"/>
              </a:ext>
            </a:extLst>
          </p:cNvPr>
          <p:cNvSpPr>
            <a:spLocks noGrp="1"/>
          </p:cNvSpPr>
          <p:nvPr>
            <p:ph type="dt" sz="half" idx="10"/>
          </p:nvPr>
        </p:nvSpPr>
        <p:spPr/>
        <p:txBody>
          <a:bodyPr/>
          <a:lstStyle/>
          <a:p>
            <a:fld id="{C5C8D8EB-58D2-4CC9-A528-2699F7929759}" type="datetimeFigureOut">
              <a:rPr kumimoji="1" lang="ja-JP" altLang="en-US" smtClean="0"/>
              <a:t>2022/10/22</a:t>
            </a:fld>
            <a:endParaRPr kumimoji="1" lang="ja-JP" altLang="en-US"/>
          </a:p>
        </p:txBody>
      </p:sp>
      <p:sp>
        <p:nvSpPr>
          <p:cNvPr id="5" name="フッター プレースホルダー 4">
            <a:extLst>
              <a:ext uri="{FF2B5EF4-FFF2-40B4-BE49-F238E27FC236}">
                <a16:creationId xmlns:a16="http://schemas.microsoft.com/office/drawing/2014/main" id="{E7CE4D52-4297-2966-560D-6275AADAB5D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CB39790-D458-F68B-F4D4-FAC7F79A1CF2}"/>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2958000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AC3745B-D464-8BFA-1242-2C4A5C702DA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9C096F6-1075-6935-30B5-CEA6EC610AB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EBE6A7A-12EC-8076-1DBD-DB5E29BE2B4C}"/>
              </a:ext>
            </a:extLst>
          </p:cNvPr>
          <p:cNvSpPr>
            <a:spLocks noGrp="1"/>
          </p:cNvSpPr>
          <p:nvPr>
            <p:ph type="dt" sz="half" idx="10"/>
          </p:nvPr>
        </p:nvSpPr>
        <p:spPr/>
        <p:txBody>
          <a:bodyPr/>
          <a:lstStyle/>
          <a:p>
            <a:fld id="{C5C8D8EB-58D2-4CC9-A528-2699F7929759}" type="datetimeFigureOut">
              <a:rPr kumimoji="1" lang="ja-JP" altLang="en-US" smtClean="0"/>
              <a:t>2022/10/22</a:t>
            </a:fld>
            <a:endParaRPr kumimoji="1" lang="ja-JP" altLang="en-US"/>
          </a:p>
        </p:txBody>
      </p:sp>
      <p:sp>
        <p:nvSpPr>
          <p:cNvPr id="5" name="フッター プレースホルダー 4">
            <a:extLst>
              <a:ext uri="{FF2B5EF4-FFF2-40B4-BE49-F238E27FC236}">
                <a16:creationId xmlns:a16="http://schemas.microsoft.com/office/drawing/2014/main" id="{5EE64F68-2C59-002D-7A01-A9D6C509A2C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D06843E-9E83-8E5F-6137-F2FFF580737B}"/>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1816111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B54D8E7-83C9-C5A0-720F-01E617DB8D0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5CC352C-F9DA-3F1A-D437-72988711A61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86C4EE6-98F4-4991-B295-82C362A6022C}"/>
              </a:ext>
            </a:extLst>
          </p:cNvPr>
          <p:cNvSpPr>
            <a:spLocks noGrp="1"/>
          </p:cNvSpPr>
          <p:nvPr>
            <p:ph type="dt" sz="half" idx="10"/>
          </p:nvPr>
        </p:nvSpPr>
        <p:spPr/>
        <p:txBody>
          <a:bodyPr/>
          <a:lstStyle/>
          <a:p>
            <a:fld id="{C5C8D8EB-58D2-4CC9-A528-2699F7929759}" type="datetimeFigureOut">
              <a:rPr kumimoji="1" lang="ja-JP" altLang="en-US" smtClean="0"/>
              <a:t>2022/10/22</a:t>
            </a:fld>
            <a:endParaRPr kumimoji="1" lang="ja-JP" altLang="en-US"/>
          </a:p>
        </p:txBody>
      </p:sp>
      <p:sp>
        <p:nvSpPr>
          <p:cNvPr id="5" name="フッター プレースホルダー 4">
            <a:extLst>
              <a:ext uri="{FF2B5EF4-FFF2-40B4-BE49-F238E27FC236}">
                <a16:creationId xmlns:a16="http://schemas.microsoft.com/office/drawing/2014/main" id="{2866B702-D56B-AD86-0478-90E735E1F32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0F4561D-CFE8-38FD-8052-40F60B2EEBEF}"/>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1382378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6E9FA1-2744-142D-A43F-563C152DABD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C2CF910-4899-899E-2794-F624785013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664EB89-D7E1-CE0E-72C8-5E5A9511744B}"/>
              </a:ext>
            </a:extLst>
          </p:cNvPr>
          <p:cNvSpPr>
            <a:spLocks noGrp="1"/>
          </p:cNvSpPr>
          <p:nvPr>
            <p:ph type="dt" sz="half" idx="10"/>
          </p:nvPr>
        </p:nvSpPr>
        <p:spPr/>
        <p:txBody>
          <a:bodyPr/>
          <a:lstStyle/>
          <a:p>
            <a:fld id="{C5C8D8EB-58D2-4CC9-A528-2699F7929759}" type="datetimeFigureOut">
              <a:rPr kumimoji="1" lang="ja-JP" altLang="en-US" smtClean="0"/>
              <a:t>2022/10/22</a:t>
            </a:fld>
            <a:endParaRPr kumimoji="1" lang="ja-JP" altLang="en-US"/>
          </a:p>
        </p:txBody>
      </p:sp>
      <p:sp>
        <p:nvSpPr>
          <p:cNvPr id="5" name="フッター プレースホルダー 4">
            <a:extLst>
              <a:ext uri="{FF2B5EF4-FFF2-40B4-BE49-F238E27FC236}">
                <a16:creationId xmlns:a16="http://schemas.microsoft.com/office/drawing/2014/main" id="{244BA83D-105A-78D2-5CC5-3467918E2A6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E08326F-56BF-AD59-E5D4-D6F30FF4C847}"/>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4186984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6707D2-F0DB-13A1-AD45-824BBFFD920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1ABFAEC-D8EE-D188-F78C-BB488CC8305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E41377A-5CFC-DA60-6212-777CF2CC90D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FA6C3D1F-AB21-D3F4-30B6-6751E304B3BF}"/>
              </a:ext>
            </a:extLst>
          </p:cNvPr>
          <p:cNvSpPr>
            <a:spLocks noGrp="1"/>
          </p:cNvSpPr>
          <p:nvPr>
            <p:ph type="dt" sz="half" idx="10"/>
          </p:nvPr>
        </p:nvSpPr>
        <p:spPr/>
        <p:txBody>
          <a:bodyPr/>
          <a:lstStyle/>
          <a:p>
            <a:fld id="{C5C8D8EB-58D2-4CC9-A528-2699F7929759}" type="datetimeFigureOut">
              <a:rPr kumimoji="1" lang="ja-JP" altLang="en-US" smtClean="0"/>
              <a:t>2022/10/22</a:t>
            </a:fld>
            <a:endParaRPr kumimoji="1" lang="ja-JP" altLang="en-US"/>
          </a:p>
        </p:txBody>
      </p:sp>
      <p:sp>
        <p:nvSpPr>
          <p:cNvPr id="6" name="フッター プレースホルダー 5">
            <a:extLst>
              <a:ext uri="{FF2B5EF4-FFF2-40B4-BE49-F238E27FC236}">
                <a16:creationId xmlns:a16="http://schemas.microsoft.com/office/drawing/2014/main" id="{3303F25A-BF74-EE84-1D12-8EFEBBD83BD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F2524A8-AC62-CCD9-1B5E-7C3C20DC9C94}"/>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2067160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D80140-A94A-22A2-5FF0-67A520BEE23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60258C1-D440-0263-63B4-C5CA947D1B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9F8CFFD6-5C97-86E9-48EA-D00103C2200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9AD9AD3-7BE4-03FE-FA5C-9971212EA3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9BC5803-CDC4-B8B2-2D47-6905E02EBA7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ECC7893-852E-D6EF-501C-551E7849C8F7}"/>
              </a:ext>
            </a:extLst>
          </p:cNvPr>
          <p:cNvSpPr>
            <a:spLocks noGrp="1"/>
          </p:cNvSpPr>
          <p:nvPr>
            <p:ph type="dt" sz="half" idx="10"/>
          </p:nvPr>
        </p:nvSpPr>
        <p:spPr/>
        <p:txBody>
          <a:bodyPr/>
          <a:lstStyle/>
          <a:p>
            <a:fld id="{C5C8D8EB-58D2-4CC9-A528-2699F7929759}" type="datetimeFigureOut">
              <a:rPr kumimoji="1" lang="ja-JP" altLang="en-US" smtClean="0"/>
              <a:t>2022/10/22</a:t>
            </a:fld>
            <a:endParaRPr kumimoji="1" lang="ja-JP" altLang="en-US"/>
          </a:p>
        </p:txBody>
      </p:sp>
      <p:sp>
        <p:nvSpPr>
          <p:cNvPr id="8" name="フッター プレースホルダー 7">
            <a:extLst>
              <a:ext uri="{FF2B5EF4-FFF2-40B4-BE49-F238E27FC236}">
                <a16:creationId xmlns:a16="http://schemas.microsoft.com/office/drawing/2014/main" id="{E9D1A1A1-1DA2-4DD9-527D-33747C9A5CA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21C4305C-58ED-99E6-98C2-DC34046B8284}"/>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1178582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41BD27-A707-7D11-AE60-7F9255E53F2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4585F51-B1F2-C8F2-B481-7755CD419479}"/>
              </a:ext>
            </a:extLst>
          </p:cNvPr>
          <p:cNvSpPr>
            <a:spLocks noGrp="1"/>
          </p:cNvSpPr>
          <p:nvPr>
            <p:ph type="dt" sz="half" idx="10"/>
          </p:nvPr>
        </p:nvSpPr>
        <p:spPr/>
        <p:txBody>
          <a:bodyPr/>
          <a:lstStyle/>
          <a:p>
            <a:fld id="{C5C8D8EB-58D2-4CC9-A528-2699F7929759}" type="datetimeFigureOut">
              <a:rPr kumimoji="1" lang="ja-JP" altLang="en-US" smtClean="0"/>
              <a:t>2022/10/22</a:t>
            </a:fld>
            <a:endParaRPr kumimoji="1" lang="ja-JP" altLang="en-US"/>
          </a:p>
        </p:txBody>
      </p:sp>
      <p:sp>
        <p:nvSpPr>
          <p:cNvPr id="4" name="フッター プレースホルダー 3">
            <a:extLst>
              <a:ext uri="{FF2B5EF4-FFF2-40B4-BE49-F238E27FC236}">
                <a16:creationId xmlns:a16="http://schemas.microsoft.com/office/drawing/2014/main" id="{15CEAE00-6531-E7B5-AC58-0FF9E79B93C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34CDD64-A2AC-6244-08F2-C513AFDCDDD8}"/>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204959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E08913D-50E6-38AE-F0D4-A147848F4A55}"/>
              </a:ext>
            </a:extLst>
          </p:cNvPr>
          <p:cNvSpPr>
            <a:spLocks noGrp="1"/>
          </p:cNvSpPr>
          <p:nvPr>
            <p:ph type="dt" sz="half" idx="10"/>
          </p:nvPr>
        </p:nvSpPr>
        <p:spPr/>
        <p:txBody>
          <a:bodyPr/>
          <a:lstStyle/>
          <a:p>
            <a:fld id="{C5C8D8EB-58D2-4CC9-A528-2699F7929759}" type="datetimeFigureOut">
              <a:rPr kumimoji="1" lang="ja-JP" altLang="en-US" smtClean="0"/>
              <a:t>2022/10/22</a:t>
            </a:fld>
            <a:endParaRPr kumimoji="1" lang="ja-JP" altLang="en-US"/>
          </a:p>
        </p:txBody>
      </p:sp>
      <p:sp>
        <p:nvSpPr>
          <p:cNvPr id="3" name="フッター プレースホルダー 2">
            <a:extLst>
              <a:ext uri="{FF2B5EF4-FFF2-40B4-BE49-F238E27FC236}">
                <a16:creationId xmlns:a16="http://schemas.microsoft.com/office/drawing/2014/main" id="{8A067D46-929A-EF32-9B37-6B233C8731A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CA78935-AA9C-0A27-0455-0041E1C09EAB}"/>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1635088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942E01-6F6F-B850-A77A-5EF0174AA24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D052C8F-4F2B-E358-FB9B-D1BE140BDE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016AB81-FD7F-7E13-BDAF-35BD9D8018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843EE24-34C6-9C06-3DBF-531BA7608466}"/>
              </a:ext>
            </a:extLst>
          </p:cNvPr>
          <p:cNvSpPr>
            <a:spLocks noGrp="1"/>
          </p:cNvSpPr>
          <p:nvPr>
            <p:ph type="dt" sz="half" idx="10"/>
          </p:nvPr>
        </p:nvSpPr>
        <p:spPr/>
        <p:txBody>
          <a:bodyPr/>
          <a:lstStyle/>
          <a:p>
            <a:fld id="{C5C8D8EB-58D2-4CC9-A528-2699F7929759}" type="datetimeFigureOut">
              <a:rPr kumimoji="1" lang="ja-JP" altLang="en-US" smtClean="0"/>
              <a:t>2022/10/22</a:t>
            </a:fld>
            <a:endParaRPr kumimoji="1" lang="ja-JP" altLang="en-US"/>
          </a:p>
        </p:txBody>
      </p:sp>
      <p:sp>
        <p:nvSpPr>
          <p:cNvPr id="6" name="フッター プレースホルダー 5">
            <a:extLst>
              <a:ext uri="{FF2B5EF4-FFF2-40B4-BE49-F238E27FC236}">
                <a16:creationId xmlns:a16="http://schemas.microsoft.com/office/drawing/2014/main" id="{88EF1BA9-44D2-5BB9-F9FA-01B76D3D47F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3C70A3A-1CC6-3A45-2AD7-D94D5615A83F}"/>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290661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936A5C-ABAC-9DD0-60F2-7FFD8934F6E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86BBFBF-D572-AF24-A4C6-1B8D9576E2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6ECE7EBF-53CD-1857-C214-11EA156174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795A1B0-741D-54BB-4C74-8A5D9502CA51}"/>
              </a:ext>
            </a:extLst>
          </p:cNvPr>
          <p:cNvSpPr>
            <a:spLocks noGrp="1"/>
          </p:cNvSpPr>
          <p:nvPr>
            <p:ph type="dt" sz="half" idx="10"/>
          </p:nvPr>
        </p:nvSpPr>
        <p:spPr/>
        <p:txBody>
          <a:bodyPr/>
          <a:lstStyle/>
          <a:p>
            <a:fld id="{C5C8D8EB-58D2-4CC9-A528-2699F7929759}" type="datetimeFigureOut">
              <a:rPr kumimoji="1" lang="ja-JP" altLang="en-US" smtClean="0"/>
              <a:t>2022/10/22</a:t>
            </a:fld>
            <a:endParaRPr kumimoji="1" lang="ja-JP" altLang="en-US"/>
          </a:p>
        </p:txBody>
      </p:sp>
      <p:sp>
        <p:nvSpPr>
          <p:cNvPr id="6" name="フッター プレースホルダー 5">
            <a:extLst>
              <a:ext uri="{FF2B5EF4-FFF2-40B4-BE49-F238E27FC236}">
                <a16:creationId xmlns:a16="http://schemas.microsoft.com/office/drawing/2014/main" id="{CC5E724D-1394-65B1-0902-920512A0221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4044A9F-F252-269A-0062-39D39317126E}"/>
              </a:ext>
            </a:extLst>
          </p:cNvPr>
          <p:cNvSpPr>
            <a:spLocks noGrp="1"/>
          </p:cNvSpPr>
          <p:nvPr>
            <p:ph type="sldNum" sz="quarter" idx="12"/>
          </p:nvPr>
        </p:nvSpPr>
        <p:spPr/>
        <p:txBody>
          <a:body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3643003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F2053"/>
        </a:solidFill>
        <a:effectLst/>
      </p:bgPr>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52F3455-0BDE-2108-A549-7EB5A6A144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84A1371-2064-80A5-CCB1-5F85F65DFE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7BDD09-4AD5-EAD0-4DED-1B31EDCC286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C8D8EB-58D2-4CC9-A528-2699F7929759}" type="datetimeFigureOut">
              <a:rPr kumimoji="1" lang="ja-JP" altLang="en-US" smtClean="0"/>
              <a:t>2022/10/22</a:t>
            </a:fld>
            <a:endParaRPr kumimoji="1" lang="ja-JP" altLang="en-US"/>
          </a:p>
        </p:txBody>
      </p:sp>
      <p:sp>
        <p:nvSpPr>
          <p:cNvPr id="5" name="フッター プレースホルダー 4">
            <a:extLst>
              <a:ext uri="{FF2B5EF4-FFF2-40B4-BE49-F238E27FC236}">
                <a16:creationId xmlns:a16="http://schemas.microsoft.com/office/drawing/2014/main" id="{EFC9BCFF-E6EA-84ED-3F54-EDE4D4BCFD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AEB2800-8AB1-6BEB-5B6E-6B194D7D62F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707F66-4238-48FB-BF76-0893565C1AE4}" type="slidenum">
              <a:rPr kumimoji="1" lang="ja-JP" altLang="en-US" smtClean="0"/>
              <a:t>‹#›</a:t>
            </a:fld>
            <a:endParaRPr kumimoji="1" lang="ja-JP" altLang="en-US"/>
          </a:p>
        </p:txBody>
      </p:sp>
    </p:spTree>
    <p:extLst>
      <p:ext uri="{BB962C8B-B14F-4D97-AF65-F5344CB8AC3E}">
        <p14:creationId xmlns:p14="http://schemas.microsoft.com/office/powerpoint/2010/main" val="13831552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6">
            <a:extLst>
              <a:ext uri="{FF2B5EF4-FFF2-40B4-BE49-F238E27FC236}">
                <a16:creationId xmlns:a16="http://schemas.microsoft.com/office/drawing/2014/main" id="{63FF24CA-9E07-3DC6-9A24-DA96B1D786F7}"/>
              </a:ext>
            </a:extLst>
          </p:cNvPr>
          <p:cNvSpPr>
            <a:spLocks noChangeAspect="1"/>
          </p:cNvSpPr>
          <p:nvPr/>
        </p:nvSpPr>
        <p:spPr>
          <a:xfrm>
            <a:off x="-10157" y="4805680"/>
            <a:ext cx="2057002" cy="2057002"/>
          </a:xfrm>
          <a:custGeom>
            <a:avLst/>
            <a:gdLst>
              <a:gd name="connsiteX0" fmla="*/ 0 w 914400"/>
              <a:gd name="connsiteY0" fmla="*/ 0 h 914400"/>
              <a:gd name="connsiteX1" fmla="*/ 914400 w 914400"/>
              <a:gd name="connsiteY1" fmla="*/ 0 h 914400"/>
              <a:gd name="connsiteX2" fmla="*/ 914400 w 914400"/>
              <a:gd name="connsiteY2" fmla="*/ 914400 h 914400"/>
              <a:gd name="connsiteX3" fmla="*/ 0 w 914400"/>
              <a:gd name="connsiteY3" fmla="*/ 914400 h 914400"/>
              <a:gd name="connsiteX4" fmla="*/ 0 w 914400"/>
              <a:gd name="connsiteY4" fmla="*/ 0 h 914400"/>
              <a:gd name="connsiteX0" fmla="*/ 0 w 914400"/>
              <a:gd name="connsiteY0" fmla="*/ 0 h 914400"/>
              <a:gd name="connsiteX1" fmla="*/ 914400 w 914400"/>
              <a:gd name="connsiteY1" fmla="*/ 914400 h 914400"/>
              <a:gd name="connsiteX2" fmla="*/ 0 w 914400"/>
              <a:gd name="connsiteY2" fmla="*/ 914400 h 914400"/>
              <a:gd name="connsiteX3" fmla="*/ 0 w 914400"/>
              <a:gd name="connsiteY3" fmla="*/ 0 h 914400"/>
            </a:gdLst>
            <a:ahLst/>
            <a:cxnLst>
              <a:cxn ang="0">
                <a:pos x="connsiteX0" y="connsiteY0"/>
              </a:cxn>
              <a:cxn ang="0">
                <a:pos x="connsiteX1" y="connsiteY1"/>
              </a:cxn>
              <a:cxn ang="0">
                <a:pos x="connsiteX2" y="connsiteY2"/>
              </a:cxn>
              <a:cxn ang="0">
                <a:pos x="connsiteX3" y="connsiteY3"/>
              </a:cxn>
            </a:cxnLst>
            <a:rect l="l" t="t" r="r" b="b"/>
            <a:pathLst>
              <a:path w="914400" h="914400">
                <a:moveTo>
                  <a:pt x="0" y="0"/>
                </a:moveTo>
                <a:lnTo>
                  <a:pt x="914400" y="914400"/>
                </a:lnTo>
                <a:lnTo>
                  <a:pt x="0" y="914400"/>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896B5728-C7C3-A370-F90D-03913B62B4B2}"/>
              </a:ext>
            </a:extLst>
          </p:cNvPr>
          <p:cNvSpPr txBox="1"/>
          <p:nvPr/>
        </p:nvSpPr>
        <p:spPr>
          <a:xfrm flipH="1">
            <a:off x="-2" y="10160"/>
            <a:ext cx="12192002" cy="1077218"/>
          </a:xfrm>
          <a:prstGeom prst="rect">
            <a:avLst/>
          </a:prstGeom>
          <a:noFill/>
        </p:spPr>
        <p:txBody>
          <a:bodyPr wrap="square" rtlCol="0">
            <a:spAutoFit/>
          </a:bodyPr>
          <a:lstStyle/>
          <a:p>
            <a:pPr algn="ctr"/>
            <a:r>
              <a:rPr kumimoji="1" lang="ja-JP" altLang="en-US" sz="3200" dirty="0">
                <a:solidFill>
                  <a:schemeClr val="bg1"/>
                </a:solidFill>
                <a:latin typeface="Meiryo UI" panose="020B0604030504040204" pitchFamily="50" charset="-128"/>
                <a:ea typeface="Meiryo UI" panose="020B0604030504040204" pitchFamily="50" charset="-128"/>
              </a:rPr>
              <a:t>メニューは変えずに顧客の満足度を上げたい</a:t>
            </a:r>
            <a:endParaRPr kumimoji="1" lang="en-US" altLang="ja-JP" sz="3200" dirty="0">
              <a:solidFill>
                <a:schemeClr val="bg1"/>
              </a:solidFill>
              <a:latin typeface="Meiryo UI" panose="020B0604030504040204" pitchFamily="50" charset="-128"/>
              <a:ea typeface="Meiryo UI" panose="020B0604030504040204" pitchFamily="50" charset="-128"/>
            </a:endParaRPr>
          </a:p>
          <a:p>
            <a:pPr algn="ctr"/>
            <a:r>
              <a:rPr lang="ja-JP" altLang="en-US" sz="3200" dirty="0">
                <a:solidFill>
                  <a:schemeClr val="bg1"/>
                </a:solidFill>
                <a:latin typeface="Meiryo UI" panose="020B0604030504040204" pitchFamily="50" charset="-128"/>
                <a:ea typeface="Meiryo UI" panose="020B0604030504040204" pitchFamily="50" charset="-128"/>
              </a:rPr>
              <a:t>そんな</a:t>
            </a:r>
            <a:r>
              <a:rPr kumimoji="1" lang="ja-JP" altLang="en-US" sz="3200" dirty="0">
                <a:solidFill>
                  <a:schemeClr val="bg1"/>
                </a:solidFill>
                <a:latin typeface="Meiryo UI" panose="020B0604030504040204" pitchFamily="50" charset="-128"/>
                <a:ea typeface="Meiryo UI" panose="020B0604030504040204" pitchFamily="50" charset="-128"/>
              </a:rPr>
              <a:t>飲食店の方に白井悠貴さんの食材を推薦します</a:t>
            </a:r>
            <a:endParaRPr kumimoji="1" lang="en-US" altLang="ja-JP" sz="2400" dirty="0">
              <a:solidFill>
                <a:schemeClr val="bg1"/>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D0761C23-3186-4DDF-82B9-AC3DB2D138A3}"/>
              </a:ext>
            </a:extLst>
          </p:cNvPr>
          <p:cNvSpPr txBox="1"/>
          <p:nvPr/>
        </p:nvSpPr>
        <p:spPr>
          <a:xfrm flipH="1">
            <a:off x="1320800" y="1229618"/>
            <a:ext cx="10861044" cy="5632311"/>
          </a:xfrm>
          <a:prstGeom prst="rect">
            <a:avLst/>
          </a:prstGeom>
          <a:noFill/>
        </p:spPr>
        <p:txBody>
          <a:bodyPr wrap="square" rtlCol="0">
            <a:spAutoFit/>
          </a:bodyPr>
          <a:lstStyle/>
          <a:p>
            <a:r>
              <a:rPr kumimoji="1" lang="ja-JP" altLang="en-US" sz="2000" dirty="0">
                <a:solidFill>
                  <a:schemeClr val="bg1"/>
                </a:solidFill>
                <a:latin typeface="Meiryo UI" panose="020B0604030504040204" pitchFamily="50" charset="-128"/>
                <a:ea typeface="Meiryo UI" panose="020B0604030504040204" pitchFamily="50" charset="-128"/>
              </a:rPr>
              <a:t>私は、週末</a:t>
            </a:r>
            <a:r>
              <a:rPr lang="ja-JP" altLang="en-US" sz="2000" dirty="0">
                <a:solidFill>
                  <a:schemeClr val="bg1"/>
                </a:solidFill>
                <a:latin typeface="Meiryo UI" panose="020B0604030504040204" pitchFamily="50" charset="-128"/>
                <a:ea typeface="Meiryo UI" panose="020B0604030504040204" pitchFamily="50" charset="-128"/>
              </a:rPr>
              <a:t>に</a:t>
            </a:r>
            <a:r>
              <a:rPr kumimoji="1" lang="ja-JP" altLang="en-US" sz="2000" dirty="0">
                <a:solidFill>
                  <a:schemeClr val="bg1"/>
                </a:solidFill>
                <a:latin typeface="Meiryo UI" panose="020B0604030504040204" pitchFamily="50" charset="-128"/>
                <a:ea typeface="Meiryo UI" panose="020B0604030504040204" pitchFamily="50" charset="-128"/>
              </a:rPr>
              <a:t>家族サービスでご飯を作ります。</a:t>
            </a:r>
            <a:endParaRPr kumimoji="1" lang="en-US" altLang="ja-JP" sz="2000" dirty="0">
              <a:solidFill>
                <a:schemeClr val="bg1"/>
              </a:solidFill>
              <a:latin typeface="Meiryo UI" panose="020B0604030504040204" pitchFamily="50" charset="-128"/>
              <a:ea typeface="Meiryo UI" panose="020B0604030504040204" pitchFamily="50" charset="-128"/>
            </a:endParaRPr>
          </a:p>
          <a:p>
            <a:r>
              <a:rPr kumimoji="1" lang="ja-JP" altLang="en-US" sz="2000" dirty="0">
                <a:solidFill>
                  <a:schemeClr val="bg1"/>
                </a:solidFill>
                <a:latin typeface="Meiryo UI" panose="020B0604030504040204" pitchFamily="50" charset="-128"/>
                <a:ea typeface="Meiryo UI" panose="020B0604030504040204" pitchFamily="50" charset="-128"/>
              </a:rPr>
              <a:t>作るレパートリーは一切増やしません</a:t>
            </a:r>
            <a:r>
              <a:rPr lang="ja-JP" altLang="en-US" sz="2000" dirty="0">
                <a:solidFill>
                  <a:schemeClr val="bg1"/>
                </a:solidFill>
                <a:latin typeface="Meiryo UI" panose="020B0604030504040204" pitchFamily="50" charset="-128"/>
                <a:ea typeface="Meiryo UI" panose="020B0604030504040204" pitchFamily="50" charset="-128"/>
              </a:rPr>
              <a:t>し、腕を上げる気もありません。</a:t>
            </a:r>
            <a:endParaRPr kumimoji="1" lang="en-US" altLang="ja-JP" sz="2000" dirty="0">
              <a:solidFill>
                <a:schemeClr val="bg1"/>
              </a:solidFill>
              <a:latin typeface="Meiryo UI" panose="020B0604030504040204" pitchFamily="50" charset="-128"/>
              <a:ea typeface="Meiryo UI" panose="020B0604030504040204" pitchFamily="50" charset="-128"/>
            </a:endParaRPr>
          </a:p>
          <a:p>
            <a:r>
              <a:rPr kumimoji="1" lang="ja-JP" altLang="en-US" sz="2000" dirty="0">
                <a:solidFill>
                  <a:schemeClr val="bg1"/>
                </a:solidFill>
                <a:latin typeface="Meiryo UI" panose="020B0604030504040204" pitchFamily="50" charset="-128"/>
                <a:ea typeface="Meiryo UI" panose="020B0604030504040204" pitchFamily="50" charset="-128"/>
              </a:rPr>
              <a:t>毎回スーパーで購入できる食材をただ調理してそれっぽく仕上げて食卓に並べるだけの簡単なお仕事です。</a:t>
            </a:r>
            <a:endParaRPr kumimoji="1" lang="en-US" altLang="ja-JP" sz="2000" dirty="0">
              <a:solidFill>
                <a:schemeClr val="bg1"/>
              </a:solidFill>
              <a:latin typeface="Meiryo UI" panose="020B0604030504040204" pitchFamily="50" charset="-128"/>
              <a:ea typeface="Meiryo UI" panose="020B0604030504040204" pitchFamily="50" charset="-128"/>
            </a:endParaRPr>
          </a:p>
          <a:p>
            <a:endParaRPr kumimoji="1" lang="en-US" altLang="ja-JP" sz="2000" dirty="0">
              <a:solidFill>
                <a:schemeClr val="bg1"/>
              </a:solidFill>
              <a:latin typeface="Meiryo UI" panose="020B0604030504040204" pitchFamily="50" charset="-128"/>
              <a:ea typeface="Meiryo UI" panose="020B0604030504040204" pitchFamily="50" charset="-128"/>
            </a:endParaRPr>
          </a:p>
          <a:p>
            <a:r>
              <a:rPr kumimoji="1" lang="ja-JP" altLang="en-US" sz="2000" dirty="0">
                <a:solidFill>
                  <a:schemeClr val="bg1"/>
                </a:solidFill>
                <a:latin typeface="Meiryo UI" panose="020B0604030504040204" pitchFamily="50" charset="-128"/>
                <a:ea typeface="Meiryo UI" panose="020B0604030504040204" pitchFamily="50" charset="-128"/>
              </a:rPr>
              <a:t>そんなレベルの私が白井悠貴さんの食材を使用することで得られた家族の声はこちらです。</a:t>
            </a:r>
            <a:endParaRPr kumimoji="1" lang="en-US" altLang="ja-JP" sz="2000" dirty="0">
              <a:solidFill>
                <a:schemeClr val="bg1"/>
              </a:solidFill>
              <a:latin typeface="Meiryo UI" panose="020B0604030504040204" pitchFamily="50" charset="-128"/>
              <a:ea typeface="Meiryo UI" panose="020B0604030504040204" pitchFamily="50" charset="-128"/>
            </a:endParaRPr>
          </a:p>
          <a:p>
            <a:r>
              <a:rPr lang="ja-JP" altLang="en-US" sz="2000" dirty="0">
                <a:solidFill>
                  <a:schemeClr val="bg1"/>
                </a:solidFill>
                <a:latin typeface="Meiryo UI" panose="020B0604030504040204" pitchFamily="50" charset="-128"/>
                <a:ea typeface="Meiryo UI" panose="020B0604030504040204" pitchFamily="50" charset="-128"/>
              </a:rPr>
              <a:t>　　「ん？？パパ、腕を上げたね。」</a:t>
            </a:r>
            <a:endParaRPr lang="en-US" altLang="ja-JP" sz="2000" dirty="0">
              <a:solidFill>
                <a:schemeClr val="bg1"/>
              </a:solidFill>
              <a:latin typeface="Meiryo UI" panose="020B0604030504040204" pitchFamily="50" charset="-128"/>
              <a:ea typeface="Meiryo UI" panose="020B0604030504040204" pitchFamily="50" charset="-128"/>
            </a:endParaRPr>
          </a:p>
          <a:p>
            <a:r>
              <a:rPr kumimoji="1" lang="ja-JP" altLang="en-US" sz="2000" dirty="0">
                <a:solidFill>
                  <a:schemeClr val="bg1"/>
                </a:solidFill>
                <a:latin typeface="Meiryo UI" panose="020B0604030504040204" pitchFamily="50" charset="-128"/>
                <a:ea typeface="Meiryo UI" panose="020B0604030504040204" pitchFamily="50" charset="-128"/>
              </a:rPr>
              <a:t>　　「なんだろ？いつものよりおいしいわ」</a:t>
            </a:r>
            <a:endParaRPr kumimoji="1" lang="en-US" altLang="ja-JP" sz="2000" dirty="0">
              <a:solidFill>
                <a:schemeClr val="bg1"/>
              </a:solidFill>
              <a:latin typeface="Meiryo UI" panose="020B0604030504040204" pitchFamily="50" charset="-128"/>
              <a:ea typeface="Meiryo UI" panose="020B0604030504040204" pitchFamily="50" charset="-128"/>
            </a:endParaRPr>
          </a:p>
          <a:p>
            <a:r>
              <a:rPr kumimoji="1" lang="ja-JP" altLang="en-US" sz="2000" dirty="0">
                <a:solidFill>
                  <a:schemeClr val="bg1"/>
                </a:solidFill>
                <a:latin typeface="Meiryo UI" panose="020B0604030504040204" pitchFamily="50" charset="-128"/>
                <a:ea typeface="Meiryo UI" panose="020B0604030504040204" pitchFamily="50" charset="-128"/>
              </a:rPr>
              <a:t>　　「なんか調理法変えた？</a:t>
            </a:r>
            <a:r>
              <a:rPr lang="ja-JP" altLang="en-US" sz="2000" dirty="0">
                <a:solidFill>
                  <a:schemeClr val="bg1"/>
                </a:solidFill>
                <a:latin typeface="Meiryo UI" panose="020B0604030504040204" pitchFamily="50" charset="-128"/>
                <a:ea typeface="Meiryo UI" panose="020B0604030504040204" pitchFamily="50" charset="-128"/>
              </a:rPr>
              <a:t>おいしい</a:t>
            </a:r>
            <a:r>
              <a:rPr kumimoji="1" lang="ja-JP" altLang="en-US" sz="2000" dirty="0">
                <a:solidFill>
                  <a:schemeClr val="bg1"/>
                </a:solidFill>
                <a:latin typeface="Meiryo UI" panose="020B0604030504040204" pitchFamily="50" charset="-128"/>
                <a:ea typeface="Meiryo UI" panose="020B0604030504040204" pitchFamily="50" charset="-128"/>
              </a:rPr>
              <a:t>」</a:t>
            </a:r>
            <a:endParaRPr kumimoji="1" lang="en-US" altLang="ja-JP" sz="2000" dirty="0">
              <a:solidFill>
                <a:schemeClr val="bg1"/>
              </a:solidFill>
              <a:latin typeface="Meiryo UI" panose="020B0604030504040204" pitchFamily="50" charset="-128"/>
              <a:ea typeface="Meiryo UI" panose="020B0604030504040204" pitchFamily="50" charset="-128"/>
            </a:endParaRPr>
          </a:p>
          <a:p>
            <a:r>
              <a:rPr kumimoji="1" lang="ja-JP" altLang="en-US" sz="2000" b="1" dirty="0">
                <a:solidFill>
                  <a:schemeClr val="bg1"/>
                </a:solidFill>
                <a:latin typeface="Meiryo UI" panose="020B0604030504040204" pitchFamily="50" charset="-128"/>
                <a:ea typeface="Meiryo UI" panose="020B0604030504040204" pitchFamily="50" charset="-128"/>
              </a:rPr>
              <a:t>白井さんの食材以外何も変わっていませんが、</a:t>
            </a:r>
            <a:r>
              <a:rPr kumimoji="1" lang="ja-JP" altLang="en-US" sz="2000" b="1" i="1" dirty="0">
                <a:solidFill>
                  <a:schemeClr val="bg1"/>
                </a:solidFill>
                <a:latin typeface="Meiryo UI" panose="020B0604030504040204" pitchFamily="50" charset="-128"/>
                <a:ea typeface="Meiryo UI" panose="020B0604030504040204" pitchFamily="50" charset="-128"/>
              </a:rPr>
              <a:t>家族の満足度は各段に上がりました。</a:t>
            </a:r>
            <a:endParaRPr kumimoji="1" lang="en-US" altLang="ja-JP" sz="2000" b="1" i="1" dirty="0">
              <a:solidFill>
                <a:schemeClr val="bg1"/>
              </a:solidFill>
              <a:latin typeface="Meiryo UI" panose="020B0604030504040204" pitchFamily="50" charset="-128"/>
              <a:ea typeface="Meiryo UI" panose="020B0604030504040204" pitchFamily="50" charset="-128"/>
            </a:endParaRPr>
          </a:p>
          <a:p>
            <a:endParaRPr kumimoji="1" lang="en-US" altLang="ja-JP" sz="2000" dirty="0">
              <a:solidFill>
                <a:schemeClr val="bg1"/>
              </a:solidFill>
              <a:latin typeface="Meiryo UI" panose="020B0604030504040204" pitchFamily="50" charset="-128"/>
              <a:ea typeface="Meiryo UI" panose="020B0604030504040204" pitchFamily="50" charset="-128"/>
            </a:endParaRPr>
          </a:p>
          <a:p>
            <a:r>
              <a:rPr kumimoji="1" lang="ja-JP" altLang="en-US" sz="2000" dirty="0">
                <a:solidFill>
                  <a:schemeClr val="bg1"/>
                </a:solidFill>
                <a:latin typeface="Meiryo UI" panose="020B0604030504040204" pitchFamily="50" charset="-128"/>
                <a:ea typeface="Meiryo UI" panose="020B0604030504040204" pitchFamily="50" charset="-128"/>
              </a:rPr>
              <a:t>更に思ってもいない効果を家族が気づいてくれました。</a:t>
            </a:r>
            <a:endParaRPr kumimoji="1" lang="en-US" altLang="ja-JP" sz="2000" dirty="0">
              <a:solidFill>
                <a:schemeClr val="bg1"/>
              </a:solidFill>
              <a:latin typeface="Meiryo UI" panose="020B0604030504040204" pitchFamily="50" charset="-128"/>
              <a:ea typeface="Meiryo UI" panose="020B0604030504040204" pitchFamily="50" charset="-128"/>
            </a:endParaRPr>
          </a:p>
          <a:p>
            <a:r>
              <a:rPr lang="ja-JP" altLang="en-US" sz="2000" dirty="0">
                <a:solidFill>
                  <a:schemeClr val="bg1"/>
                </a:solidFill>
                <a:latin typeface="Meiryo UI" panose="020B0604030504040204" pitchFamily="50" charset="-128"/>
                <a:ea typeface="Meiryo UI" panose="020B0604030504040204" pitchFamily="50" charset="-128"/>
              </a:rPr>
              <a:t>　　「あれ、昨日の野菜。まだ“しなしな”になってない。」</a:t>
            </a:r>
            <a:endParaRPr lang="en-US" altLang="ja-JP" sz="2000" dirty="0">
              <a:solidFill>
                <a:schemeClr val="bg1"/>
              </a:solidFill>
              <a:latin typeface="Meiryo UI" panose="020B0604030504040204" pitchFamily="50" charset="-128"/>
              <a:ea typeface="Meiryo UI" panose="020B0604030504040204" pitchFamily="50" charset="-128"/>
            </a:endParaRPr>
          </a:p>
          <a:p>
            <a:r>
              <a:rPr kumimoji="1" lang="ja-JP" altLang="en-US" sz="2000" dirty="0">
                <a:solidFill>
                  <a:schemeClr val="bg1"/>
                </a:solidFill>
                <a:latin typeface="Meiryo UI" panose="020B0604030504040204" pitchFamily="50" charset="-128"/>
                <a:ea typeface="Meiryo UI" panose="020B0604030504040204" pitchFamily="50" charset="-128"/>
              </a:rPr>
              <a:t>　　「ん？味がまだしっかり残ってる」</a:t>
            </a:r>
            <a:endParaRPr kumimoji="1" lang="en-US" altLang="ja-JP" dirty="0">
              <a:solidFill>
                <a:schemeClr val="bg1"/>
              </a:solidFill>
              <a:latin typeface="Meiryo UI" panose="020B0604030504040204" pitchFamily="50" charset="-128"/>
              <a:ea typeface="Meiryo UI" panose="020B0604030504040204" pitchFamily="50" charset="-128"/>
            </a:endParaRPr>
          </a:p>
          <a:p>
            <a:r>
              <a:rPr lang="ja-JP" altLang="en-US" sz="2000" b="1" dirty="0">
                <a:solidFill>
                  <a:schemeClr val="bg1"/>
                </a:solidFill>
                <a:latin typeface="Meiryo UI" panose="020B0604030504040204" pitchFamily="50" charset="-128"/>
                <a:ea typeface="Meiryo UI" panose="020B0604030504040204" pitchFamily="50" charset="-128"/>
              </a:rPr>
              <a:t>白井</a:t>
            </a:r>
            <a:r>
              <a:rPr kumimoji="1" lang="ja-JP" altLang="en-US" sz="2000" b="1" dirty="0">
                <a:solidFill>
                  <a:schemeClr val="bg1"/>
                </a:solidFill>
                <a:latin typeface="Meiryo UI" panose="020B0604030504040204" pitchFamily="50" charset="-128"/>
                <a:ea typeface="Meiryo UI" panose="020B0604030504040204" pitchFamily="50" charset="-128"/>
              </a:rPr>
              <a:t>悠貴</a:t>
            </a:r>
            <a:r>
              <a:rPr lang="ja-JP" altLang="en-US" sz="2000" b="1" dirty="0">
                <a:solidFill>
                  <a:schemeClr val="bg1"/>
                </a:solidFill>
                <a:latin typeface="Meiryo UI" panose="020B0604030504040204" pitchFamily="50" charset="-128"/>
                <a:ea typeface="Meiryo UI" panose="020B0604030504040204" pitchFamily="50" charset="-128"/>
              </a:rPr>
              <a:t>さんの食材は普段使用する食材と比べて日持ちが断然良い。</a:t>
            </a:r>
            <a:endParaRPr lang="en-US" altLang="ja-JP" sz="2000" b="1" dirty="0">
              <a:solidFill>
                <a:schemeClr val="bg1"/>
              </a:solidFill>
              <a:latin typeface="Meiryo UI" panose="020B0604030504040204" pitchFamily="50" charset="-128"/>
              <a:ea typeface="Meiryo UI" panose="020B0604030504040204" pitchFamily="50" charset="-128"/>
            </a:endParaRPr>
          </a:p>
          <a:p>
            <a:r>
              <a:rPr lang="ja-JP" altLang="en-US" sz="2000" dirty="0">
                <a:solidFill>
                  <a:schemeClr val="bg1"/>
                </a:solidFill>
                <a:latin typeface="Meiryo UI" panose="020B0604030504040204" pitchFamily="50" charset="-128"/>
                <a:ea typeface="Meiryo UI" panose="020B0604030504040204" pitchFamily="50" charset="-128"/>
              </a:rPr>
              <a:t>こういった結果が出ております。</a:t>
            </a:r>
            <a:endParaRPr lang="en-US" altLang="ja-JP" sz="2000" dirty="0">
              <a:solidFill>
                <a:schemeClr val="bg1"/>
              </a:solidFill>
              <a:latin typeface="Meiryo UI" panose="020B0604030504040204" pitchFamily="50" charset="-128"/>
              <a:ea typeface="Meiryo UI" panose="020B0604030504040204" pitchFamily="50" charset="-128"/>
            </a:endParaRPr>
          </a:p>
          <a:p>
            <a:r>
              <a:rPr lang="ja-JP" altLang="en-US" sz="2000" dirty="0">
                <a:solidFill>
                  <a:schemeClr val="bg1"/>
                </a:solidFill>
                <a:latin typeface="Meiryo UI" panose="020B0604030504040204" pitchFamily="50" charset="-128"/>
                <a:ea typeface="Meiryo UI" panose="020B0604030504040204" pitchFamily="50" charset="-128"/>
              </a:rPr>
              <a:t>飲食店の経営者の方は一度白井</a:t>
            </a:r>
            <a:r>
              <a:rPr kumimoji="1" lang="ja-JP" altLang="en-US" sz="2000" dirty="0">
                <a:solidFill>
                  <a:schemeClr val="bg1"/>
                </a:solidFill>
                <a:latin typeface="Meiryo UI" panose="020B0604030504040204" pitchFamily="50" charset="-128"/>
                <a:ea typeface="Meiryo UI" panose="020B0604030504040204" pitchFamily="50" charset="-128"/>
              </a:rPr>
              <a:t>悠貴</a:t>
            </a:r>
            <a:r>
              <a:rPr lang="ja-JP" altLang="en-US" sz="2000" dirty="0">
                <a:solidFill>
                  <a:schemeClr val="bg1"/>
                </a:solidFill>
                <a:latin typeface="Meiryo UI" panose="020B0604030504040204" pitchFamily="50" charset="-128"/>
                <a:ea typeface="Meiryo UI" panose="020B0604030504040204" pitchFamily="50" charset="-128"/>
              </a:rPr>
              <a:t>さんにお問い合わせ頂くことを強く強くお勧めします。</a:t>
            </a:r>
            <a:endParaRPr lang="en-US" altLang="ja-JP" sz="2000" dirty="0">
              <a:solidFill>
                <a:schemeClr val="bg1"/>
              </a:solidFill>
              <a:latin typeface="Meiryo UI" panose="020B0604030504040204" pitchFamily="50" charset="-128"/>
              <a:ea typeface="Meiryo UI" panose="020B0604030504040204" pitchFamily="50" charset="-128"/>
            </a:endParaRPr>
          </a:p>
          <a:p>
            <a:endParaRPr lang="en-US" altLang="ja-JP" sz="2000" dirty="0">
              <a:solidFill>
                <a:schemeClr val="bg1"/>
              </a:solidFill>
              <a:latin typeface="Meiryo UI" panose="020B0604030504040204" pitchFamily="50" charset="-128"/>
              <a:ea typeface="Meiryo UI" panose="020B0604030504040204" pitchFamily="50" charset="-128"/>
            </a:endParaRPr>
          </a:p>
          <a:p>
            <a:pPr algn="r"/>
            <a:r>
              <a:rPr kumimoji="1" lang="ja-JP" altLang="en-US" sz="2000" b="1" dirty="0">
                <a:solidFill>
                  <a:schemeClr val="bg1"/>
                </a:solidFill>
                <a:latin typeface="Meiryo UI" panose="020B0604030504040204" pitchFamily="50" charset="-128"/>
                <a:ea typeface="Meiryo UI" panose="020B0604030504040204" pitchFamily="50" charset="-128"/>
              </a:rPr>
              <a:t>疲れている人の為の肉体ケア肌着　木村 健一</a:t>
            </a:r>
            <a:endParaRPr kumimoji="1" lang="en-US" altLang="ja-JP" sz="2000" b="1" dirty="0">
              <a:solidFill>
                <a:schemeClr val="bg1"/>
              </a:solidFill>
              <a:latin typeface="Meiryo UI" panose="020B0604030504040204" pitchFamily="50" charset="-128"/>
              <a:ea typeface="Meiryo UI" panose="020B0604030504040204" pitchFamily="50" charset="-128"/>
            </a:endParaRPr>
          </a:p>
        </p:txBody>
      </p:sp>
      <p:sp>
        <p:nvSpPr>
          <p:cNvPr id="10" name="正方形/長方形 6">
            <a:extLst>
              <a:ext uri="{FF2B5EF4-FFF2-40B4-BE49-F238E27FC236}">
                <a16:creationId xmlns:a16="http://schemas.microsoft.com/office/drawing/2014/main" id="{11B3FDC1-B9F2-87EF-8355-3657C63C768B}"/>
              </a:ext>
            </a:extLst>
          </p:cNvPr>
          <p:cNvSpPr>
            <a:spLocks noChangeAspect="1"/>
          </p:cNvSpPr>
          <p:nvPr/>
        </p:nvSpPr>
        <p:spPr>
          <a:xfrm rot="10800000">
            <a:off x="10134998" y="0"/>
            <a:ext cx="2057002" cy="2057002"/>
          </a:xfrm>
          <a:custGeom>
            <a:avLst/>
            <a:gdLst>
              <a:gd name="connsiteX0" fmla="*/ 0 w 914400"/>
              <a:gd name="connsiteY0" fmla="*/ 0 h 914400"/>
              <a:gd name="connsiteX1" fmla="*/ 914400 w 914400"/>
              <a:gd name="connsiteY1" fmla="*/ 0 h 914400"/>
              <a:gd name="connsiteX2" fmla="*/ 914400 w 914400"/>
              <a:gd name="connsiteY2" fmla="*/ 914400 h 914400"/>
              <a:gd name="connsiteX3" fmla="*/ 0 w 914400"/>
              <a:gd name="connsiteY3" fmla="*/ 914400 h 914400"/>
              <a:gd name="connsiteX4" fmla="*/ 0 w 914400"/>
              <a:gd name="connsiteY4" fmla="*/ 0 h 914400"/>
              <a:gd name="connsiteX0" fmla="*/ 0 w 914400"/>
              <a:gd name="connsiteY0" fmla="*/ 0 h 914400"/>
              <a:gd name="connsiteX1" fmla="*/ 914400 w 914400"/>
              <a:gd name="connsiteY1" fmla="*/ 914400 h 914400"/>
              <a:gd name="connsiteX2" fmla="*/ 0 w 914400"/>
              <a:gd name="connsiteY2" fmla="*/ 914400 h 914400"/>
              <a:gd name="connsiteX3" fmla="*/ 0 w 914400"/>
              <a:gd name="connsiteY3" fmla="*/ 0 h 914400"/>
            </a:gdLst>
            <a:ahLst/>
            <a:cxnLst>
              <a:cxn ang="0">
                <a:pos x="connsiteX0" y="connsiteY0"/>
              </a:cxn>
              <a:cxn ang="0">
                <a:pos x="connsiteX1" y="connsiteY1"/>
              </a:cxn>
              <a:cxn ang="0">
                <a:pos x="connsiteX2" y="connsiteY2"/>
              </a:cxn>
              <a:cxn ang="0">
                <a:pos x="connsiteX3" y="connsiteY3"/>
              </a:cxn>
            </a:cxnLst>
            <a:rect l="l" t="t" r="r" b="b"/>
            <a:pathLst>
              <a:path w="914400" h="914400">
                <a:moveTo>
                  <a:pt x="0" y="0"/>
                </a:moveTo>
                <a:lnTo>
                  <a:pt x="914400" y="914400"/>
                </a:lnTo>
                <a:lnTo>
                  <a:pt x="0" y="914400"/>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1336561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242</Words>
  <Application>Microsoft Office PowerPoint</Application>
  <PresentationFormat>ワイド画面</PresentationFormat>
  <Paragraphs>20</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KIMKEN</dc:creator>
  <cp:lastModifiedBy>KIMKEN</cp:lastModifiedBy>
  <cp:revision>2</cp:revision>
  <dcterms:created xsi:type="dcterms:W3CDTF">2022-10-20T10:18:29Z</dcterms:created>
  <dcterms:modified xsi:type="dcterms:W3CDTF">2022-10-21T21:03:31Z</dcterms:modified>
</cp:coreProperties>
</file>