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HGMaruGothicMPRO" panose="020F0600000000000000" pitchFamily="34" charset="-128"/>
      <p:regular r:id="rId4"/>
    </p:embeddedFont>
    <p:embeddedFont>
      <p:font typeface="Kosugi Maru" pitchFamily="2" charset="-128"/>
      <p:regular r:id="rId5"/>
    </p:embeddedFont>
    <p:embeddedFont>
      <p:font typeface="Calibri" panose="020F0502020204030204" pitchFamily="34"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h3NAzRQTlTA1/LK3p3BnHhTS3p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56"/>
    <p:restoredTop sz="94650"/>
  </p:normalViewPr>
  <p:slideViewPr>
    <p:cSldViewPr snapToGrid="0">
      <p:cViewPr varScale="1">
        <p:scale>
          <a:sx n="120" d="100"/>
          <a:sy n="120" d="100"/>
        </p:scale>
        <p:origin x="7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customschemas.google.com/relationships/presentationmetadata" Target="meta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9c183821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119c1838214_0_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300">
              <a:solidFill>
                <a:schemeClr val="lt2"/>
              </a:solidFill>
              <a:latin typeface="Kosugi Maru"/>
              <a:ea typeface="Kosugi Maru"/>
              <a:cs typeface="Kosugi Maru"/>
              <a:sym typeface="Kosugi Maru"/>
            </a:endParaRPr>
          </a:p>
        </p:txBody>
      </p:sp>
      <p:sp>
        <p:nvSpPr>
          <p:cNvPr id="112" name="Google Shape;112;g119c1838214_0_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Blank"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2">
    <p:spTree>
      <p:nvGrpSpPr>
        <p:cNvPr id="1" name="Shape 54"/>
        <p:cNvGrpSpPr/>
        <p:nvPr/>
      </p:nvGrpSpPr>
      <p:grpSpPr>
        <a:xfrm>
          <a:off x="0" y="0"/>
          <a:ext cx="0" cy="0"/>
          <a:chOff x="0" y="0"/>
          <a:chExt cx="0" cy="0"/>
        </a:xfrm>
      </p:grpSpPr>
      <p:pic>
        <p:nvPicPr>
          <p:cNvPr id="55" name="Google Shape;55;p239"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56" name="Google Shape;56;p239"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57" name="Google Shape;57;p239"/>
          <p:cNvSpPr txBox="1">
            <a:spLocks noGrp="1"/>
          </p:cNvSpPr>
          <p:nvPr>
            <p:ph type="body" idx="1"/>
          </p:nvPr>
        </p:nvSpPr>
        <p:spPr>
          <a:xfrm>
            <a:off x="650946" y="1894864"/>
            <a:ext cx="4633166" cy="405363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8" name="Google Shape;58;p239"/>
          <p:cNvSpPr txBox="1">
            <a:spLocks noGrp="1"/>
          </p:cNvSpPr>
          <p:nvPr>
            <p:ph type="body" idx="2"/>
          </p:nvPr>
        </p:nvSpPr>
        <p:spPr>
          <a:xfrm>
            <a:off x="633848" y="536712"/>
            <a:ext cx="4650265" cy="118275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3200"/>
              <a:buFont typeface="Arial"/>
              <a:buNone/>
              <a:defRPr sz="3200" b="1"/>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9" name="Google Shape;59;p239"/>
          <p:cNvSpPr/>
          <p:nvPr/>
        </p:nvSpPr>
        <p:spPr>
          <a:xfrm rot="5400000">
            <a:off x="5888749" y="656994"/>
            <a:ext cx="2124950" cy="2124949"/>
          </a:xfrm>
          <a:custGeom>
            <a:avLst/>
            <a:gdLst/>
            <a:ahLst/>
            <a:cxnLst/>
            <a:rect l="l" t="t" r="r" b="b"/>
            <a:pathLst>
              <a:path w="21600" h="21600" extrusionOk="0">
                <a:moveTo>
                  <a:pt x="0" y="21600"/>
                </a:moveTo>
                <a:lnTo>
                  <a:pt x="21600" y="21600"/>
                </a:lnTo>
                <a:lnTo>
                  <a:pt x="0" y="0"/>
                </a:lnTo>
                <a:close/>
              </a:path>
            </a:pathLst>
          </a:custGeom>
          <a:solidFill>
            <a:srgbClr val="CF2030"/>
          </a:solidFill>
          <a:ln w="9525" cap="flat" cmpd="sng">
            <a:solidFill>
              <a:srgbClr val="F3F3F3"/>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 name="Google Shape;60;p239"/>
          <p:cNvSpPr>
            <a:spLocks noGrp="1"/>
          </p:cNvSpPr>
          <p:nvPr>
            <p:ph type="pic" idx="3"/>
          </p:nvPr>
        </p:nvSpPr>
        <p:spPr>
          <a:xfrm>
            <a:off x="6335910" y="1036060"/>
            <a:ext cx="5033401" cy="4713330"/>
          </a:xfrm>
          <a:prstGeom prst="rect">
            <a:avLst/>
          </a:prstGeom>
          <a:noFill/>
          <a:ln>
            <a:noFill/>
          </a:ln>
        </p:spPr>
      </p:sp>
      <p:sp>
        <p:nvSpPr>
          <p:cNvPr id="61" name="Google Shape;61;p23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62"/>
        <p:cNvGrpSpPr/>
        <p:nvPr/>
      </p:nvGrpSpPr>
      <p:grpSpPr>
        <a:xfrm>
          <a:off x="0" y="0"/>
          <a:ext cx="0" cy="0"/>
          <a:chOff x="0" y="0"/>
          <a:chExt cx="0" cy="0"/>
        </a:xfrm>
      </p:grpSpPr>
      <p:pic>
        <p:nvPicPr>
          <p:cNvPr id="63" name="Google Shape;63;p240"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64" name="Google Shape;64;p240"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65" name="Google Shape;65;p240" descr="Picture 1"/>
          <p:cNvPicPr preferRelativeResize="0"/>
          <p:nvPr/>
        </p:nvPicPr>
        <p:blipFill rotWithShape="1">
          <a:blip r:embed="rId4">
            <a:alphaModFix/>
          </a:blip>
          <a:srcRect/>
          <a:stretch/>
        </p:blipFill>
        <p:spPr>
          <a:xfrm>
            <a:off x="3011182" y="2079170"/>
            <a:ext cx="9180818" cy="4807706"/>
          </a:xfrm>
          <a:prstGeom prst="rect">
            <a:avLst/>
          </a:prstGeom>
          <a:noFill/>
          <a:ln>
            <a:noFill/>
          </a:ln>
        </p:spPr>
      </p:pic>
      <p:sp>
        <p:nvSpPr>
          <p:cNvPr id="66" name="Google Shape;66;p240"/>
          <p:cNvSpPr txBox="1">
            <a:spLocks noGrp="1"/>
          </p:cNvSpPr>
          <p:nvPr>
            <p:ph type="title"/>
          </p:nvPr>
        </p:nvSpPr>
        <p:spPr>
          <a:xfrm>
            <a:off x="1524000" y="13509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67" name="Google Shape;67;p24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2">
    <p:spTree>
      <p:nvGrpSpPr>
        <p:cNvPr id="1" name="Shape 68"/>
        <p:cNvGrpSpPr/>
        <p:nvPr/>
      </p:nvGrpSpPr>
      <p:grpSpPr>
        <a:xfrm>
          <a:off x="0" y="0"/>
          <a:ext cx="0" cy="0"/>
          <a:chOff x="0" y="0"/>
          <a:chExt cx="0" cy="0"/>
        </a:xfrm>
      </p:grpSpPr>
      <p:pic>
        <p:nvPicPr>
          <p:cNvPr id="69" name="Google Shape;69;p241"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70" name="Google Shape;70;p241"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71" name="Google Shape;71;p241"/>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72" name="Google Shape;72;p241"/>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Arial"/>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Arial"/>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Arial"/>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Arial"/>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Arial"/>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3" name="Google Shape;73;p24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wo Content">
  <p:cSld name="Two Content 2">
    <p:spTree>
      <p:nvGrpSpPr>
        <p:cNvPr id="1" name="Shape 74"/>
        <p:cNvGrpSpPr/>
        <p:nvPr/>
      </p:nvGrpSpPr>
      <p:grpSpPr>
        <a:xfrm>
          <a:off x="0" y="0"/>
          <a:ext cx="0" cy="0"/>
          <a:chOff x="0" y="0"/>
          <a:chExt cx="0" cy="0"/>
        </a:xfrm>
      </p:grpSpPr>
      <p:pic>
        <p:nvPicPr>
          <p:cNvPr id="75" name="Google Shape;75;p242"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76" name="Google Shape;76;p242"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77" name="Google Shape;77;p242"/>
          <p:cNvSpPr txBox="1">
            <a:spLocks noGrp="1"/>
          </p:cNvSpPr>
          <p:nvPr>
            <p:ph type="body" idx="1"/>
          </p:nvPr>
        </p:nvSpPr>
        <p:spPr>
          <a:xfrm>
            <a:off x="587618" y="1058578"/>
            <a:ext cx="5490798" cy="432558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8" name="Google Shape;78;p242"/>
          <p:cNvSpPr txBox="1">
            <a:spLocks noGrp="1"/>
          </p:cNvSpPr>
          <p:nvPr>
            <p:ph type="title"/>
          </p:nvPr>
        </p:nvSpPr>
        <p:spPr>
          <a:xfrm>
            <a:off x="587618" y="2403"/>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79" name="Google Shape;79;p24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mparison">
  <p:cSld name="Comparison 2">
    <p:spTree>
      <p:nvGrpSpPr>
        <p:cNvPr id="1" name="Shape 80"/>
        <p:cNvGrpSpPr/>
        <p:nvPr/>
      </p:nvGrpSpPr>
      <p:grpSpPr>
        <a:xfrm>
          <a:off x="0" y="0"/>
          <a:ext cx="0" cy="0"/>
          <a:chOff x="0" y="0"/>
          <a:chExt cx="0" cy="0"/>
        </a:xfrm>
      </p:grpSpPr>
      <p:pic>
        <p:nvPicPr>
          <p:cNvPr id="81" name="Google Shape;81;p243"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82" name="Google Shape;82;p243"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83" name="Google Shape;83;p243"/>
          <p:cNvSpPr txBox="1">
            <a:spLocks noGrp="1"/>
          </p:cNvSpPr>
          <p:nvPr>
            <p:ph type="body" idx="1"/>
          </p:nvPr>
        </p:nvSpPr>
        <p:spPr>
          <a:xfrm>
            <a:off x="530998" y="1075713"/>
            <a:ext cx="5468574"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Arial"/>
              <a:buNone/>
              <a:defRPr sz="2400" b="1"/>
            </a:lvl1pPr>
            <a:lvl2pPr marL="914400" lvl="1" indent="-228600" algn="l">
              <a:lnSpc>
                <a:spcPct val="90000"/>
              </a:lnSpc>
              <a:spcBef>
                <a:spcPts val="1000"/>
              </a:spcBef>
              <a:spcAft>
                <a:spcPts val="0"/>
              </a:spcAft>
              <a:buClr>
                <a:srgbClr val="000000"/>
              </a:buClr>
              <a:buSzPts val="2400"/>
              <a:buFont typeface="Arial"/>
              <a:buNone/>
              <a:defRPr sz="2400" b="1"/>
            </a:lvl2pPr>
            <a:lvl3pPr marL="1371600" lvl="2" indent="-228600" algn="l">
              <a:lnSpc>
                <a:spcPct val="90000"/>
              </a:lnSpc>
              <a:spcBef>
                <a:spcPts val="1000"/>
              </a:spcBef>
              <a:spcAft>
                <a:spcPts val="0"/>
              </a:spcAft>
              <a:buClr>
                <a:srgbClr val="000000"/>
              </a:buClr>
              <a:buSzPts val="2400"/>
              <a:buFont typeface="Arial"/>
              <a:buNone/>
              <a:defRPr sz="2400" b="1"/>
            </a:lvl3pPr>
            <a:lvl4pPr marL="1828800" lvl="3" indent="-228600" algn="l">
              <a:lnSpc>
                <a:spcPct val="90000"/>
              </a:lnSpc>
              <a:spcBef>
                <a:spcPts val="1000"/>
              </a:spcBef>
              <a:spcAft>
                <a:spcPts val="0"/>
              </a:spcAft>
              <a:buClr>
                <a:srgbClr val="000000"/>
              </a:buClr>
              <a:buSzPts val="2400"/>
              <a:buFont typeface="Arial"/>
              <a:buNone/>
              <a:defRPr sz="2400" b="1"/>
            </a:lvl4pPr>
            <a:lvl5pPr marL="2286000" lvl="4" indent="-228600" algn="l">
              <a:lnSpc>
                <a:spcPct val="90000"/>
              </a:lnSpc>
              <a:spcBef>
                <a:spcPts val="1000"/>
              </a:spcBef>
              <a:spcAft>
                <a:spcPts val="0"/>
              </a:spcAft>
              <a:buClr>
                <a:srgbClr val="000000"/>
              </a:buClr>
              <a:buSzPts val="2400"/>
              <a:buFont typeface="Arial"/>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4" name="Google Shape;84;p243"/>
          <p:cNvSpPr txBox="1">
            <a:spLocks noGrp="1"/>
          </p:cNvSpPr>
          <p:nvPr>
            <p:ph type="body" idx="2"/>
          </p:nvPr>
        </p:nvSpPr>
        <p:spPr>
          <a:xfrm>
            <a:off x="6172199" y="1098231"/>
            <a:ext cx="5525966"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5" name="Google Shape;85;p243"/>
          <p:cNvSpPr txBox="1">
            <a:spLocks noGrp="1"/>
          </p:cNvSpPr>
          <p:nvPr>
            <p:ph type="title"/>
          </p:nvPr>
        </p:nvSpPr>
        <p:spPr>
          <a:xfrm>
            <a:off x="529003" y="0"/>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86" name="Google Shape;86;p24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2">
    <p:spTree>
      <p:nvGrpSpPr>
        <p:cNvPr id="1" name="Shape 87"/>
        <p:cNvGrpSpPr/>
        <p:nvPr/>
      </p:nvGrpSpPr>
      <p:grpSpPr>
        <a:xfrm>
          <a:off x="0" y="0"/>
          <a:ext cx="0" cy="0"/>
          <a:chOff x="0" y="0"/>
          <a:chExt cx="0" cy="0"/>
        </a:xfrm>
      </p:grpSpPr>
      <p:pic>
        <p:nvPicPr>
          <p:cNvPr id="88" name="Google Shape;88;p245"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89" name="Google Shape;89;p245"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90" name="Google Shape;90;p245"/>
          <p:cNvSpPr txBox="1">
            <a:spLocks noGrp="1"/>
          </p:cNvSpPr>
          <p:nvPr>
            <p:ph type="title"/>
          </p:nvPr>
        </p:nvSpPr>
        <p:spPr>
          <a:xfrm>
            <a:off x="531935" y="457200"/>
            <a:ext cx="424009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91" name="Google Shape;91;p245"/>
          <p:cNvSpPr txBox="1">
            <a:spLocks noGrp="1"/>
          </p:cNvSpPr>
          <p:nvPr>
            <p:ph type="body" idx="1"/>
          </p:nvPr>
        </p:nvSpPr>
        <p:spPr>
          <a:xfrm>
            <a:off x="5183187" y="457201"/>
            <a:ext cx="6476877" cy="5403851"/>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92" name="Google Shape;92;p245"/>
          <p:cNvSpPr txBox="1">
            <a:spLocks noGrp="1"/>
          </p:cNvSpPr>
          <p:nvPr>
            <p:ph type="body" idx="2"/>
          </p:nvPr>
        </p:nvSpPr>
        <p:spPr>
          <a:xfrm>
            <a:off x="531935" y="2057400"/>
            <a:ext cx="4240092"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93" name="Google Shape;93;p24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2">
    <p:spTree>
      <p:nvGrpSpPr>
        <p:cNvPr id="1" name="Shape 94"/>
        <p:cNvGrpSpPr/>
        <p:nvPr/>
      </p:nvGrpSpPr>
      <p:grpSpPr>
        <a:xfrm>
          <a:off x="0" y="0"/>
          <a:ext cx="0" cy="0"/>
          <a:chOff x="0" y="0"/>
          <a:chExt cx="0" cy="0"/>
        </a:xfrm>
      </p:grpSpPr>
      <p:pic>
        <p:nvPicPr>
          <p:cNvPr id="95" name="Google Shape;95;p246"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96" name="Google Shape;96;p246"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97" name="Google Shape;97;p246"/>
          <p:cNvSpPr txBox="1">
            <a:spLocks noGrp="1"/>
          </p:cNvSpPr>
          <p:nvPr>
            <p:ph type="title"/>
          </p:nvPr>
        </p:nvSpPr>
        <p:spPr>
          <a:xfrm>
            <a:off x="567103" y="457200"/>
            <a:ext cx="420492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98" name="Google Shape;98;p246"/>
          <p:cNvSpPr>
            <a:spLocks noGrp="1"/>
          </p:cNvSpPr>
          <p:nvPr>
            <p:ph type="pic" idx="2"/>
          </p:nvPr>
        </p:nvSpPr>
        <p:spPr>
          <a:xfrm>
            <a:off x="5183187" y="457201"/>
            <a:ext cx="6492998" cy="5403851"/>
          </a:xfrm>
          <a:prstGeom prst="rect">
            <a:avLst/>
          </a:prstGeom>
          <a:noFill/>
          <a:ln>
            <a:noFill/>
          </a:ln>
        </p:spPr>
      </p:sp>
      <p:sp>
        <p:nvSpPr>
          <p:cNvPr id="99" name="Google Shape;99;p246"/>
          <p:cNvSpPr txBox="1">
            <a:spLocks noGrp="1"/>
          </p:cNvSpPr>
          <p:nvPr>
            <p:ph type="body" idx="1"/>
          </p:nvPr>
        </p:nvSpPr>
        <p:spPr>
          <a:xfrm>
            <a:off x="567103" y="2057400"/>
            <a:ext cx="4204922"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00" name="Google Shape;100;p24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pproved BNI Colors">
  <p:cSld name="Approved BNI Colors">
    <p:spTree>
      <p:nvGrpSpPr>
        <p:cNvPr id="1" name="Shape 101"/>
        <p:cNvGrpSpPr/>
        <p:nvPr/>
      </p:nvGrpSpPr>
      <p:grpSpPr>
        <a:xfrm>
          <a:off x="0" y="0"/>
          <a:ext cx="0" cy="0"/>
          <a:chOff x="0" y="0"/>
          <a:chExt cx="0" cy="0"/>
        </a:xfrm>
      </p:grpSpPr>
      <p:pic>
        <p:nvPicPr>
          <p:cNvPr id="102" name="Google Shape;102;p247"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103" name="Google Shape;103;p247"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104" name="Google Shape;104;p247" descr="Picture 3"/>
          <p:cNvPicPr preferRelativeResize="0"/>
          <p:nvPr/>
        </p:nvPicPr>
        <p:blipFill rotWithShape="1">
          <a:blip r:embed="rId4">
            <a:alphaModFix/>
          </a:blip>
          <a:srcRect/>
          <a:stretch/>
        </p:blipFill>
        <p:spPr>
          <a:xfrm>
            <a:off x="373021" y="180295"/>
            <a:ext cx="8040219" cy="5898923"/>
          </a:xfrm>
          <a:prstGeom prst="rect">
            <a:avLst/>
          </a:prstGeom>
          <a:noFill/>
          <a:ln>
            <a:noFill/>
          </a:ln>
        </p:spPr>
      </p:pic>
      <p:sp>
        <p:nvSpPr>
          <p:cNvPr id="105" name="Google Shape;105;p247"/>
          <p:cNvSpPr txBox="1"/>
          <p:nvPr/>
        </p:nvSpPr>
        <p:spPr>
          <a:xfrm>
            <a:off x="9652977" y="1335348"/>
            <a:ext cx="993240" cy="70875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Do Not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Use Other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Hues of Red</a:t>
            </a:r>
            <a:endParaRPr sz="1400" b="0" i="0" u="none" strike="noStrike" cap="none">
              <a:solidFill>
                <a:srgbClr val="000000"/>
              </a:solidFill>
              <a:latin typeface="Arial"/>
              <a:ea typeface="Arial"/>
              <a:cs typeface="Arial"/>
              <a:sym typeface="Arial"/>
            </a:endParaRPr>
          </a:p>
        </p:txBody>
      </p:sp>
      <p:pic>
        <p:nvPicPr>
          <p:cNvPr id="106" name="Google Shape;106;p247" descr="Picture 5"/>
          <p:cNvPicPr preferRelativeResize="0"/>
          <p:nvPr/>
        </p:nvPicPr>
        <p:blipFill rotWithShape="1">
          <a:blip r:embed="rId5">
            <a:alphaModFix/>
          </a:blip>
          <a:srcRect/>
          <a:stretch/>
        </p:blipFill>
        <p:spPr>
          <a:xfrm>
            <a:off x="9638509" y="2179336"/>
            <a:ext cx="1022177" cy="3737873"/>
          </a:xfrm>
          <a:prstGeom prst="rect">
            <a:avLst/>
          </a:prstGeom>
          <a:noFill/>
          <a:ln>
            <a:noFill/>
          </a:ln>
        </p:spPr>
      </p:pic>
      <p:pic>
        <p:nvPicPr>
          <p:cNvPr id="107" name="Google Shape;107;p247" descr="Picture 7"/>
          <p:cNvPicPr preferRelativeResize="0"/>
          <p:nvPr/>
        </p:nvPicPr>
        <p:blipFill rotWithShape="1">
          <a:blip r:embed="rId6">
            <a:alphaModFix/>
          </a:blip>
          <a:srcRect l="34827" t="35301" r="34947" b="37971"/>
          <a:stretch/>
        </p:blipFill>
        <p:spPr>
          <a:xfrm>
            <a:off x="9309717" y="2787508"/>
            <a:ext cx="1679759" cy="2735145"/>
          </a:xfrm>
          <a:prstGeom prst="rect">
            <a:avLst/>
          </a:prstGeom>
          <a:noFill/>
          <a:ln>
            <a:noFill/>
          </a:ln>
        </p:spPr>
      </p:pic>
      <p:sp>
        <p:nvSpPr>
          <p:cNvPr id="108" name="Google Shape;108;p24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
        <p:cNvGrpSpPr/>
        <p:nvPr/>
      </p:nvGrpSpPr>
      <p:grpSpPr>
        <a:xfrm>
          <a:off x="0" y="0"/>
          <a:ext cx="0" cy="0"/>
          <a:chOff x="0" y="0"/>
          <a:chExt cx="0" cy="0"/>
        </a:xfrm>
      </p:grpSpPr>
      <p:sp>
        <p:nvSpPr>
          <p:cNvPr id="13" name="Google Shape;13;p229"/>
          <p:cNvSpPr txBox="1">
            <a:spLocks noGrp="1"/>
          </p:cNvSpPr>
          <p:nvPr>
            <p:ph type="body" idx="1"/>
          </p:nvPr>
        </p:nvSpPr>
        <p:spPr>
          <a:xfrm>
            <a:off x="650946" y="1894864"/>
            <a:ext cx="4633166" cy="405363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4" name="Google Shape;14;p229"/>
          <p:cNvSpPr txBox="1">
            <a:spLocks noGrp="1"/>
          </p:cNvSpPr>
          <p:nvPr>
            <p:ph type="body" idx="2"/>
          </p:nvPr>
        </p:nvSpPr>
        <p:spPr>
          <a:xfrm>
            <a:off x="633848" y="536712"/>
            <a:ext cx="4650265" cy="118275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3200"/>
              <a:buFont typeface="Arial"/>
              <a:buNone/>
              <a:defRPr sz="3200" b="1"/>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5" name="Google Shape;15;p229"/>
          <p:cNvSpPr/>
          <p:nvPr/>
        </p:nvSpPr>
        <p:spPr>
          <a:xfrm rot="5400000">
            <a:off x="5792058" y="546382"/>
            <a:ext cx="2124950" cy="2124949"/>
          </a:xfrm>
          <a:custGeom>
            <a:avLst/>
            <a:gdLst/>
            <a:ahLst/>
            <a:cxnLst/>
            <a:rect l="l" t="t" r="r" b="b"/>
            <a:pathLst>
              <a:path w="21600" h="21600" extrusionOk="0">
                <a:moveTo>
                  <a:pt x="0" y="21600"/>
                </a:moveTo>
                <a:lnTo>
                  <a:pt x="21600" y="21600"/>
                </a:lnTo>
                <a:lnTo>
                  <a:pt x="0" y="0"/>
                </a:lnTo>
                <a:close/>
              </a:path>
            </a:pathLst>
          </a:custGeom>
          <a:solidFill>
            <a:srgbClr val="CF2030"/>
          </a:solidFill>
          <a:ln w="9525" cap="flat" cmpd="sng">
            <a:solidFill>
              <a:schemeClr val="accent2"/>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 name="Google Shape;16;p229"/>
          <p:cNvSpPr>
            <a:spLocks noGrp="1"/>
          </p:cNvSpPr>
          <p:nvPr>
            <p:ph type="pic" idx="3"/>
          </p:nvPr>
        </p:nvSpPr>
        <p:spPr>
          <a:xfrm>
            <a:off x="6335910" y="1036060"/>
            <a:ext cx="5033401" cy="4713330"/>
          </a:xfrm>
          <a:prstGeom prst="rect">
            <a:avLst/>
          </a:prstGeom>
          <a:noFill/>
          <a:ln>
            <a:noFill/>
          </a:ln>
        </p:spPr>
      </p:sp>
      <p:sp>
        <p:nvSpPr>
          <p:cNvPr id="17" name="Google Shape;17;p22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8"/>
        <p:cNvGrpSpPr/>
        <p:nvPr/>
      </p:nvGrpSpPr>
      <p:grpSpPr>
        <a:xfrm>
          <a:off x="0" y="0"/>
          <a:ext cx="0" cy="0"/>
          <a:chOff x="0" y="0"/>
          <a:chExt cx="0" cy="0"/>
        </a:xfrm>
      </p:grpSpPr>
      <p:sp>
        <p:nvSpPr>
          <p:cNvPr id="19" name="Google Shape;19;p231"/>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20" name="Google Shape;20;p231"/>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Arial"/>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Arial"/>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Arial"/>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Arial"/>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Arial"/>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1" name="Google Shape;21;p23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232"/>
          <p:cNvSpPr txBox="1">
            <a:spLocks noGrp="1"/>
          </p:cNvSpPr>
          <p:nvPr>
            <p:ph type="body" idx="1"/>
          </p:nvPr>
        </p:nvSpPr>
        <p:spPr>
          <a:xfrm>
            <a:off x="587618" y="1058578"/>
            <a:ext cx="5490798" cy="432558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32"/>
          <p:cNvSpPr txBox="1">
            <a:spLocks noGrp="1"/>
          </p:cNvSpPr>
          <p:nvPr>
            <p:ph type="title"/>
          </p:nvPr>
        </p:nvSpPr>
        <p:spPr>
          <a:xfrm>
            <a:off x="587618" y="2403"/>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25" name="Google Shape;25;p2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
        <p:cNvGrpSpPr/>
        <p:nvPr/>
      </p:nvGrpSpPr>
      <p:grpSpPr>
        <a:xfrm>
          <a:off x="0" y="0"/>
          <a:ext cx="0" cy="0"/>
          <a:chOff x="0" y="0"/>
          <a:chExt cx="0" cy="0"/>
        </a:xfrm>
      </p:grpSpPr>
      <p:sp>
        <p:nvSpPr>
          <p:cNvPr id="27" name="Google Shape;27;p233"/>
          <p:cNvSpPr txBox="1">
            <a:spLocks noGrp="1"/>
          </p:cNvSpPr>
          <p:nvPr>
            <p:ph type="body" idx="1"/>
          </p:nvPr>
        </p:nvSpPr>
        <p:spPr>
          <a:xfrm>
            <a:off x="530998" y="1075713"/>
            <a:ext cx="5468574"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Arial"/>
              <a:buNone/>
              <a:defRPr sz="2400" b="1"/>
            </a:lvl1pPr>
            <a:lvl2pPr marL="914400" lvl="1" indent="-228600" algn="l">
              <a:lnSpc>
                <a:spcPct val="90000"/>
              </a:lnSpc>
              <a:spcBef>
                <a:spcPts val="1000"/>
              </a:spcBef>
              <a:spcAft>
                <a:spcPts val="0"/>
              </a:spcAft>
              <a:buClr>
                <a:srgbClr val="000000"/>
              </a:buClr>
              <a:buSzPts val="2400"/>
              <a:buFont typeface="Arial"/>
              <a:buNone/>
              <a:defRPr sz="2400" b="1"/>
            </a:lvl2pPr>
            <a:lvl3pPr marL="1371600" lvl="2" indent="-228600" algn="l">
              <a:lnSpc>
                <a:spcPct val="90000"/>
              </a:lnSpc>
              <a:spcBef>
                <a:spcPts val="1000"/>
              </a:spcBef>
              <a:spcAft>
                <a:spcPts val="0"/>
              </a:spcAft>
              <a:buClr>
                <a:srgbClr val="000000"/>
              </a:buClr>
              <a:buSzPts val="2400"/>
              <a:buFont typeface="Arial"/>
              <a:buNone/>
              <a:defRPr sz="2400" b="1"/>
            </a:lvl3pPr>
            <a:lvl4pPr marL="1828800" lvl="3" indent="-228600" algn="l">
              <a:lnSpc>
                <a:spcPct val="90000"/>
              </a:lnSpc>
              <a:spcBef>
                <a:spcPts val="1000"/>
              </a:spcBef>
              <a:spcAft>
                <a:spcPts val="0"/>
              </a:spcAft>
              <a:buClr>
                <a:srgbClr val="000000"/>
              </a:buClr>
              <a:buSzPts val="2400"/>
              <a:buFont typeface="Arial"/>
              <a:buNone/>
              <a:defRPr sz="2400" b="1"/>
            </a:lvl4pPr>
            <a:lvl5pPr marL="2286000" lvl="4" indent="-228600" algn="l">
              <a:lnSpc>
                <a:spcPct val="90000"/>
              </a:lnSpc>
              <a:spcBef>
                <a:spcPts val="1000"/>
              </a:spcBef>
              <a:spcAft>
                <a:spcPts val="0"/>
              </a:spcAft>
              <a:buClr>
                <a:srgbClr val="000000"/>
              </a:buClr>
              <a:buSzPts val="2400"/>
              <a:buFont typeface="Arial"/>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33"/>
          <p:cNvSpPr txBox="1">
            <a:spLocks noGrp="1"/>
          </p:cNvSpPr>
          <p:nvPr>
            <p:ph type="body" idx="2"/>
          </p:nvPr>
        </p:nvSpPr>
        <p:spPr>
          <a:xfrm>
            <a:off x="6172199" y="1098231"/>
            <a:ext cx="5525966"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33"/>
          <p:cNvSpPr txBox="1">
            <a:spLocks noGrp="1"/>
          </p:cNvSpPr>
          <p:nvPr>
            <p:ph type="title"/>
          </p:nvPr>
        </p:nvSpPr>
        <p:spPr>
          <a:xfrm>
            <a:off x="529003" y="0"/>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0" name="Google Shape;30;p23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1"/>
        <p:cNvGrpSpPr/>
        <p:nvPr/>
      </p:nvGrpSpPr>
      <p:grpSpPr>
        <a:xfrm>
          <a:off x="0" y="0"/>
          <a:ext cx="0" cy="0"/>
          <a:chOff x="0" y="0"/>
          <a:chExt cx="0" cy="0"/>
        </a:xfrm>
      </p:grpSpPr>
      <p:sp>
        <p:nvSpPr>
          <p:cNvPr id="32" name="Google Shape;32;p235"/>
          <p:cNvSpPr txBox="1">
            <a:spLocks noGrp="1"/>
          </p:cNvSpPr>
          <p:nvPr>
            <p:ph type="title"/>
          </p:nvPr>
        </p:nvSpPr>
        <p:spPr>
          <a:xfrm>
            <a:off x="531935" y="457200"/>
            <a:ext cx="424009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3" name="Google Shape;33;p235"/>
          <p:cNvSpPr txBox="1">
            <a:spLocks noGrp="1"/>
          </p:cNvSpPr>
          <p:nvPr>
            <p:ph type="body" idx="1"/>
          </p:nvPr>
        </p:nvSpPr>
        <p:spPr>
          <a:xfrm>
            <a:off x="5183187" y="457201"/>
            <a:ext cx="6476877" cy="5403851"/>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4" name="Google Shape;34;p235"/>
          <p:cNvSpPr txBox="1">
            <a:spLocks noGrp="1"/>
          </p:cNvSpPr>
          <p:nvPr>
            <p:ph type="body" idx="2"/>
          </p:nvPr>
        </p:nvSpPr>
        <p:spPr>
          <a:xfrm>
            <a:off x="531935" y="2057400"/>
            <a:ext cx="4240092"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5" name="Google Shape;35;p23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6"/>
        <p:cNvGrpSpPr/>
        <p:nvPr/>
      </p:nvGrpSpPr>
      <p:grpSpPr>
        <a:xfrm>
          <a:off x="0" y="0"/>
          <a:ext cx="0" cy="0"/>
          <a:chOff x="0" y="0"/>
          <a:chExt cx="0" cy="0"/>
        </a:xfrm>
      </p:grpSpPr>
      <p:sp>
        <p:nvSpPr>
          <p:cNvPr id="37" name="Google Shape;37;p236"/>
          <p:cNvSpPr txBox="1">
            <a:spLocks noGrp="1"/>
          </p:cNvSpPr>
          <p:nvPr>
            <p:ph type="title"/>
          </p:nvPr>
        </p:nvSpPr>
        <p:spPr>
          <a:xfrm>
            <a:off x="567103" y="457200"/>
            <a:ext cx="420492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8" name="Google Shape;38;p236"/>
          <p:cNvSpPr>
            <a:spLocks noGrp="1"/>
          </p:cNvSpPr>
          <p:nvPr>
            <p:ph type="pic" idx="2"/>
          </p:nvPr>
        </p:nvSpPr>
        <p:spPr>
          <a:xfrm>
            <a:off x="5183187" y="457201"/>
            <a:ext cx="6492998" cy="5403851"/>
          </a:xfrm>
          <a:prstGeom prst="rect">
            <a:avLst/>
          </a:prstGeom>
          <a:noFill/>
          <a:ln>
            <a:noFill/>
          </a:ln>
        </p:spPr>
      </p:sp>
      <p:sp>
        <p:nvSpPr>
          <p:cNvPr id="39" name="Google Shape;39;p236"/>
          <p:cNvSpPr txBox="1">
            <a:spLocks noGrp="1"/>
          </p:cNvSpPr>
          <p:nvPr>
            <p:ph type="body" idx="1"/>
          </p:nvPr>
        </p:nvSpPr>
        <p:spPr>
          <a:xfrm>
            <a:off x="567103" y="2057400"/>
            <a:ext cx="4204922"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0" name="Google Shape;40;p23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Slide">
  <p:cSld name="Cover Slide 2">
    <p:spTree>
      <p:nvGrpSpPr>
        <p:cNvPr id="1" name="Shape 41"/>
        <p:cNvGrpSpPr/>
        <p:nvPr/>
      </p:nvGrpSpPr>
      <p:grpSpPr>
        <a:xfrm>
          <a:off x="0" y="0"/>
          <a:ext cx="0" cy="0"/>
          <a:chOff x="0" y="0"/>
          <a:chExt cx="0" cy="0"/>
        </a:xfrm>
      </p:grpSpPr>
      <p:pic>
        <p:nvPicPr>
          <p:cNvPr id="42" name="Google Shape;42;p237"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43" name="Google Shape;43;p237"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44" name="Google Shape;44;p237" descr="Picture 1"/>
          <p:cNvPicPr preferRelativeResize="0"/>
          <p:nvPr/>
        </p:nvPicPr>
        <p:blipFill rotWithShape="1">
          <a:blip r:embed="rId4">
            <a:alphaModFix/>
          </a:blip>
          <a:srcRect/>
          <a:stretch/>
        </p:blipFill>
        <p:spPr>
          <a:xfrm>
            <a:off x="3895562" y="1583577"/>
            <a:ext cx="4559898" cy="1748779"/>
          </a:xfrm>
          <a:prstGeom prst="rect">
            <a:avLst/>
          </a:prstGeom>
          <a:noFill/>
          <a:ln>
            <a:noFill/>
          </a:ln>
        </p:spPr>
      </p:pic>
      <p:pic>
        <p:nvPicPr>
          <p:cNvPr id="45" name="Google Shape;45;p237" descr="Picture 2"/>
          <p:cNvPicPr preferRelativeResize="0"/>
          <p:nvPr/>
        </p:nvPicPr>
        <p:blipFill rotWithShape="1">
          <a:blip r:embed="rId5">
            <a:alphaModFix/>
          </a:blip>
          <a:srcRect/>
          <a:stretch/>
        </p:blipFill>
        <p:spPr>
          <a:xfrm>
            <a:off x="7521570" y="4441118"/>
            <a:ext cx="4670431" cy="2445757"/>
          </a:xfrm>
          <a:prstGeom prst="rect">
            <a:avLst/>
          </a:prstGeom>
          <a:noFill/>
          <a:ln>
            <a:noFill/>
          </a:ln>
        </p:spPr>
      </p:pic>
      <p:sp>
        <p:nvSpPr>
          <p:cNvPr id="46" name="Google Shape;46;p237"/>
          <p:cNvSpPr txBox="1">
            <a:spLocks noGrp="1"/>
          </p:cNvSpPr>
          <p:nvPr>
            <p:ph type="body" idx="1"/>
          </p:nvPr>
        </p:nvSpPr>
        <p:spPr>
          <a:xfrm>
            <a:off x="0" y="3602037"/>
            <a:ext cx="12192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3600"/>
              <a:buFont typeface="Arial"/>
              <a:buNone/>
              <a:defRPr sz="3600" b="1"/>
            </a:lvl1pPr>
            <a:lvl2pPr marL="914400" lvl="1" indent="-228600" algn="ctr">
              <a:lnSpc>
                <a:spcPct val="90000"/>
              </a:lnSpc>
              <a:spcBef>
                <a:spcPts val="1000"/>
              </a:spcBef>
              <a:spcAft>
                <a:spcPts val="0"/>
              </a:spcAft>
              <a:buClr>
                <a:srgbClr val="000000"/>
              </a:buClr>
              <a:buSzPts val="3600"/>
              <a:buFont typeface="Arial"/>
              <a:buNone/>
              <a:defRPr sz="3600" b="1"/>
            </a:lvl2pPr>
            <a:lvl3pPr marL="1371600" lvl="2" indent="-228600" algn="ctr">
              <a:lnSpc>
                <a:spcPct val="90000"/>
              </a:lnSpc>
              <a:spcBef>
                <a:spcPts val="1000"/>
              </a:spcBef>
              <a:spcAft>
                <a:spcPts val="0"/>
              </a:spcAft>
              <a:buClr>
                <a:srgbClr val="000000"/>
              </a:buClr>
              <a:buSzPts val="3600"/>
              <a:buFont typeface="Arial"/>
              <a:buNone/>
              <a:defRPr sz="3600" b="1"/>
            </a:lvl3pPr>
            <a:lvl4pPr marL="1828800" lvl="3" indent="-228600" algn="ctr">
              <a:lnSpc>
                <a:spcPct val="90000"/>
              </a:lnSpc>
              <a:spcBef>
                <a:spcPts val="1000"/>
              </a:spcBef>
              <a:spcAft>
                <a:spcPts val="0"/>
              </a:spcAft>
              <a:buClr>
                <a:srgbClr val="000000"/>
              </a:buClr>
              <a:buSzPts val="3600"/>
              <a:buFont typeface="Arial"/>
              <a:buNone/>
              <a:defRPr sz="3600" b="1"/>
            </a:lvl4pPr>
            <a:lvl5pPr marL="2286000" lvl="4" indent="-228600" algn="ctr">
              <a:lnSpc>
                <a:spcPct val="90000"/>
              </a:lnSpc>
              <a:spcBef>
                <a:spcPts val="1000"/>
              </a:spcBef>
              <a:spcAft>
                <a:spcPts val="0"/>
              </a:spcAft>
              <a:buClr>
                <a:srgbClr val="000000"/>
              </a:buClr>
              <a:buSzPts val="3600"/>
              <a:buFont typeface="Arial"/>
              <a:buNone/>
              <a:defRPr sz="36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7" name="Google Shape;47;p23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8"/>
        <p:cNvGrpSpPr/>
        <p:nvPr/>
      </p:nvGrpSpPr>
      <p:grpSpPr>
        <a:xfrm>
          <a:off x="0" y="0"/>
          <a:ext cx="0" cy="0"/>
          <a:chOff x="0" y="0"/>
          <a:chExt cx="0" cy="0"/>
        </a:xfrm>
      </p:grpSpPr>
      <p:pic>
        <p:nvPicPr>
          <p:cNvPr id="49" name="Google Shape;49;p238"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50" name="Google Shape;50;p238"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51" name="Google Shape;51;p238"/>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52" name="Google Shape;52;p238"/>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Arial"/>
              <a:buNone/>
              <a:defRPr sz="2400"/>
            </a:lvl1pPr>
            <a:lvl2pPr marL="914400" lvl="1" indent="-228600" algn="ctr">
              <a:lnSpc>
                <a:spcPct val="90000"/>
              </a:lnSpc>
              <a:spcBef>
                <a:spcPts val="1000"/>
              </a:spcBef>
              <a:spcAft>
                <a:spcPts val="0"/>
              </a:spcAft>
              <a:buClr>
                <a:srgbClr val="000000"/>
              </a:buClr>
              <a:buSzPts val="2400"/>
              <a:buFont typeface="Arial"/>
              <a:buNone/>
              <a:defRPr sz="2400"/>
            </a:lvl2pPr>
            <a:lvl3pPr marL="1371600" lvl="2" indent="-228600" algn="ctr">
              <a:lnSpc>
                <a:spcPct val="90000"/>
              </a:lnSpc>
              <a:spcBef>
                <a:spcPts val="1000"/>
              </a:spcBef>
              <a:spcAft>
                <a:spcPts val="0"/>
              </a:spcAft>
              <a:buClr>
                <a:srgbClr val="000000"/>
              </a:buClr>
              <a:buSzPts val="2400"/>
              <a:buFont typeface="Arial"/>
              <a:buNone/>
              <a:defRPr sz="2400"/>
            </a:lvl3pPr>
            <a:lvl4pPr marL="1828800" lvl="3" indent="-228600" algn="ctr">
              <a:lnSpc>
                <a:spcPct val="90000"/>
              </a:lnSpc>
              <a:spcBef>
                <a:spcPts val="1000"/>
              </a:spcBef>
              <a:spcAft>
                <a:spcPts val="0"/>
              </a:spcAft>
              <a:buClr>
                <a:srgbClr val="000000"/>
              </a:buClr>
              <a:buSzPts val="2400"/>
              <a:buFont typeface="Arial"/>
              <a:buNone/>
              <a:defRPr sz="2400"/>
            </a:lvl4pPr>
            <a:lvl5pPr marL="2286000" lvl="4" indent="-228600" algn="ctr">
              <a:lnSpc>
                <a:spcPct val="90000"/>
              </a:lnSpc>
              <a:spcBef>
                <a:spcPts val="1000"/>
              </a:spcBef>
              <a:spcAft>
                <a:spcPts val="0"/>
              </a:spcAft>
              <a:buClr>
                <a:srgbClr val="000000"/>
              </a:buClr>
              <a:buSzPts val="2400"/>
              <a:buFont typeface="Arial"/>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3" name="Google Shape;53;p23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220" descr="Picture 9"/>
          <p:cNvPicPr preferRelativeResize="0"/>
          <p:nvPr/>
        </p:nvPicPr>
        <p:blipFill rotWithShape="1">
          <a:blip r:embed="rId19">
            <a:alphaModFix/>
          </a:blip>
          <a:srcRect/>
          <a:stretch/>
        </p:blipFill>
        <p:spPr>
          <a:xfrm>
            <a:off x="10168097" y="5813345"/>
            <a:ext cx="2033475" cy="1064867"/>
          </a:xfrm>
          <a:prstGeom prst="rect">
            <a:avLst/>
          </a:prstGeom>
          <a:noFill/>
          <a:ln>
            <a:noFill/>
          </a:ln>
        </p:spPr>
      </p:pic>
      <p:pic>
        <p:nvPicPr>
          <p:cNvPr id="7" name="Google Shape;7;p220" descr="Picture 2"/>
          <p:cNvPicPr preferRelativeResize="0"/>
          <p:nvPr/>
        </p:nvPicPr>
        <p:blipFill rotWithShape="1">
          <a:blip r:embed="rId20">
            <a:alphaModFix/>
          </a:blip>
          <a:srcRect/>
          <a:stretch/>
        </p:blipFill>
        <p:spPr>
          <a:xfrm>
            <a:off x="160962" y="6200421"/>
            <a:ext cx="798043" cy="543067"/>
          </a:xfrm>
          <a:prstGeom prst="rect">
            <a:avLst/>
          </a:prstGeom>
          <a:noFill/>
          <a:ln>
            <a:noFill/>
          </a:ln>
        </p:spPr>
      </p:pic>
      <p:sp>
        <p:nvSpPr>
          <p:cNvPr id="8" name="Google Shape;8;p220"/>
          <p:cNvSpPr txBox="1">
            <a:spLocks noGrp="1"/>
          </p:cNvSpPr>
          <p:nvPr>
            <p:ph type="title"/>
          </p:nvPr>
        </p:nvSpPr>
        <p:spPr>
          <a:xfrm>
            <a:off x="565416" y="6448"/>
            <a:ext cx="11169162" cy="1056178"/>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1pPr>
            <a:lvl2pPr marR="0" lvl="1"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2pPr>
            <a:lvl3pPr marR="0" lvl="2"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3pPr>
            <a:lvl4pPr marR="0" lvl="3"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4pPr>
            <a:lvl5pPr marR="0" lvl="4"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5pPr>
            <a:lvl6pPr marR="0" lvl="5"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6pPr>
            <a:lvl7pPr marR="0" lvl="6"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7pPr>
            <a:lvl8pPr marR="0" lvl="7"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8pPr>
            <a:lvl9pPr marR="0" lvl="8"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9pPr>
          </a:lstStyle>
          <a:p>
            <a:endParaRPr/>
          </a:p>
        </p:txBody>
      </p:sp>
      <p:sp>
        <p:nvSpPr>
          <p:cNvPr id="9" name="Google Shape;9;p220"/>
          <p:cNvSpPr txBox="1">
            <a:spLocks noGrp="1"/>
          </p:cNvSpPr>
          <p:nvPr>
            <p:ph type="body" idx="1"/>
          </p:nvPr>
        </p:nvSpPr>
        <p:spPr>
          <a:xfrm>
            <a:off x="564928" y="1062624"/>
            <a:ext cx="11169651" cy="4519614"/>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10" name="Google Shape;10;p22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91E0AD2-342C-3254-6FF0-94BA406EBC9B}"/>
              </a:ext>
            </a:extLst>
          </p:cNvPr>
          <p:cNvSpPr txBox="1"/>
          <p:nvPr/>
        </p:nvSpPr>
        <p:spPr>
          <a:xfrm>
            <a:off x="56124" y="699249"/>
            <a:ext cx="12012118" cy="5701561"/>
          </a:xfrm>
          <a:prstGeom prst="rect">
            <a:avLst/>
          </a:prstGeom>
          <a:noFill/>
        </p:spPr>
        <p:txBody>
          <a:bodyPr wrap="square" rtlCol="0">
            <a:spAutoFit/>
          </a:bodyPr>
          <a:lstStyle/>
          <a:p>
            <a:r>
              <a:rPr kumimoji="1" lang="ja-JP" altLang="en-US" sz="2000">
                <a:solidFill>
                  <a:schemeClr val="tx2"/>
                </a:solidFill>
                <a:latin typeface="HGMaruGothicMPRO" panose="020F0600000000000000" pitchFamily="34" charset="-128"/>
                <a:ea typeface="HGMaruGothicMPRO" panose="020F0600000000000000" pitchFamily="34" charset="-128"/>
              </a:rPr>
              <a:t>◆状況</a:t>
            </a:r>
            <a:endParaRPr kumimoji="1" lang="en-US" altLang="ja-JP" sz="2000" dirty="0">
              <a:solidFill>
                <a:schemeClr val="tx2"/>
              </a:solidFill>
              <a:latin typeface="HGMaruGothicMPRO" panose="020F0600000000000000" pitchFamily="34" charset="-128"/>
              <a:ea typeface="HGMaruGothicMPRO" panose="020F0600000000000000" pitchFamily="34" charset="-128"/>
            </a:endParaRPr>
          </a:p>
          <a:p>
            <a:r>
              <a:rPr kumimoji="1" lang="ja-JP" altLang="en-US" sz="2000">
                <a:solidFill>
                  <a:schemeClr val="tx2"/>
                </a:solidFill>
                <a:latin typeface="HGMaruGothicMPRO" panose="020F0600000000000000" pitchFamily="34" charset="-128"/>
                <a:ea typeface="HGMaruGothicMPRO" panose="020F0600000000000000" pitchFamily="34" charset="-128"/>
              </a:rPr>
              <a:t>細野さんの重点カテゴリー</a:t>
            </a:r>
            <a:r>
              <a:rPr kumimoji="1" lang="ja-JP" altLang="en-US" sz="2000">
                <a:solidFill>
                  <a:srgbClr val="FF0000"/>
                </a:solidFill>
                <a:latin typeface="HGMaruGothicMPRO" panose="020F0600000000000000" pitchFamily="34" charset="-128"/>
                <a:ea typeface="HGMaruGothicMPRO" panose="020F0600000000000000" pitchFamily="34" charset="-128"/>
              </a:rPr>
              <a:t>「</a:t>
            </a:r>
            <a:r>
              <a:rPr kumimoji="1" lang="en-US" altLang="ja-JP" sz="2000" dirty="0">
                <a:solidFill>
                  <a:srgbClr val="FF0000"/>
                </a:solidFill>
                <a:latin typeface="HGMaruGothicMPRO" panose="020F0600000000000000" pitchFamily="34" charset="-128"/>
                <a:ea typeface="HGMaruGothicMPRO" panose="020F0600000000000000" pitchFamily="34" charset="-128"/>
              </a:rPr>
              <a:t>OA</a:t>
            </a:r>
            <a:r>
              <a:rPr kumimoji="1" lang="ja-JP" altLang="en-US" sz="2000">
                <a:solidFill>
                  <a:srgbClr val="FF0000"/>
                </a:solidFill>
                <a:latin typeface="HGMaruGothicMPRO" panose="020F0600000000000000" pitchFamily="34" charset="-128"/>
                <a:ea typeface="HGMaruGothicMPRO" panose="020F0600000000000000" pitchFamily="34" charset="-128"/>
              </a:rPr>
              <a:t>機器販売」</a:t>
            </a:r>
            <a:r>
              <a:rPr kumimoji="1" lang="ja-JP" altLang="en-US" sz="2000">
                <a:solidFill>
                  <a:schemeClr val="tx2"/>
                </a:solidFill>
                <a:latin typeface="HGMaruGothicMPRO" panose="020F0600000000000000" pitchFamily="34" charset="-128"/>
                <a:ea typeface="HGMaruGothicMPRO" panose="020F0600000000000000" pitchFamily="34" charset="-128"/>
              </a:rPr>
              <a:t>にアンテナを立てていた</a:t>
            </a:r>
            <a:endParaRPr kumimoji="1" lang="en-US" altLang="ja-JP" sz="2000" dirty="0">
              <a:solidFill>
                <a:schemeClr val="tx2"/>
              </a:solidFill>
              <a:latin typeface="HGMaruGothicMPRO" panose="020F0600000000000000" pitchFamily="34" charset="-128"/>
              <a:ea typeface="HGMaruGothicMPRO" panose="020F0600000000000000" pitchFamily="34" charset="-128"/>
            </a:endParaRPr>
          </a:p>
          <a:p>
            <a:endParaRPr kumimoji="1" lang="en-US" altLang="ja-JP" sz="1050" dirty="0">
              <a:solidFill>
                <a:schemeClr val="tx2"/>
              </a:solidFill>
              <a:latin typeface="HGMaruGothicMPRO" panose="020F0600000000000000" pitchFamily="34" charset="-128"/>
              <a:ea typeface="HGMaruGothicMPRO" panose="020F0600000000000000" pitchFamily="34" charset="-128"/>
            </a:endParaRPr>
          </a:p>
          <a:p>
            <a:r>
              <a:rPr kumimoji="1" lang="ja-JP" altLang="en-US" sz="2000">
                <a:solidFill>
                  <a:schemeClr val="tx2"/>
                </a:solidFill>
                <a:latin typeface="HGMaruGothicMPRO" panose="020F0600000000000000" pitchFamily="34" charset="-128"/>
                <a:ea typeface="HGMaruGothicMPRO" panose="020F0600000000000000" pitchFamily="34" charset="-128"/>
              </a:rPr>
              <a:t>◆機会</a:t>
            </a:r>
            <a:endParaRPr kumimoji="1" lang="en-US" altLang="ja-JP" sz="2000" dirty="0">
              <a:solidFill>
                <a:schemeClr val="tx2"/>
              </a:solidFill>
              <a:latin typeface="HGMaruGothicMPRO" panose="020F0600000000000000" pitchFamily="34" charset="-128"/>
              <a:ea typeface="HGMaruGothicMPRO" panose="020F0600000000000000" pitchFamily="34" charset="-128"/>
            </a:endParaRPr>
          </a:p>
          <a:p>
            <a:r>
              <a:rPr kumimoji="1" lang="ja-JP" altLang="en-US" sz="2000">
                <a:solidFill>
                  <a:schemeClr val="tx2"/>
                </a:solidFill>
                <a:latin typeface="HGMaruGothicMPRO" panose="020F0600000000000000" pitchFamily="34" charset="-128"/>
                <a:ea typeface="HGMaruGothicMPRO" panose="020F0600000000000000" pitchFamily="34" charset="-128"/>
              </a:rPr>
              <a:t>東京</a:t>
            </a:r>
            <a:r>
              <a:rPr kumimoji="1" lang="en-US" altLang="ja-JP" sz="2000" dirty="0">
                <a:solidFill>
                  <a:schemeClr val="tx2"/>
                </a:solidFill>
                <a:latin typeface="HGMaruGothicMPRO" panose="020F0600000000000000" pitchFamily="34" charset="-128"/>
                <a:ea typeface="HGMaruGothicMPRO" panose="020F0600000000000000" pitchFamily="34" charset="-128"/>
              </a:rPr>
              <a:t>NE</a:t>
            </a:r>
            <a:r>
              <a:rPr kumimoji="1" lang="ja-JP" altLang="en-US" sz="2000">
                <a:solidFill>
                  <a:schemeClr val="tx2"/>
                </a:solidFill>
                <a:latin typeface="HGMaruGothicMPRO" panose="020F0600000000000000" pitchFamily="34" charset="-128"/>
                <a:ea typeface="HGMaruGothicMPRO" panose="020F0600000000000000" pitchFamily="34" charset="-128"/>
              </a:rPr>
              <a:t>のグローバルビジネスミーティングで、名古屋南リージョン・</a:t>
            </a:r>
            <a:endParaRPr kumimoji="1" lang="en-US" altLang="ja-JP" sz="2000" dirty="0">
              <a:solidFill>
                <a:schemeClr val="tx2"/>
              </a:solidFill>
              <a:latin typeface="HGMaruGothicMPRO" panose="020F0600000000000000" pitchFamily="34" charset="-128"/>
              <a:ea typeface="HGMaruGothicMPRO" panose="020F0600000000000000" pitchFamily="34" charset="-128"/>
            </a:endParaRPr>
          </a:p>
          <a:p>
            <a:r>
              <a:rPr kumimoji="1" lang="ja-JP" altLang="en-US" sz="2000">
                <a:solidFill>
                  <a:schemeClr val="tx2"/>
                </a:solidFill>
                <a:latin typeface="HGMaruGothicMPRO" panose="020F0600000000000000" pitchFamily="34" charset="-128"/>
                <a:ea typeface="HGMaruGothicMPRO" panose="020F0600000000000000" pitchFamily="34" charset="-128"/>
              </a:rPr>
              <a:t>プリンシパルチャプターの「</a:t>
            </a:r>
            <a:r>
              <a:rPr kumimoji="1" lang="en-US" altLang="ja-JP" sz="2000" dirty="0">
                <a:solidFill>
                  <a:schemeClr val="tx2"/>
                </a:solidFill>
                <a:latin typeface="HGMaruGothicMPRO" panose="020F0600000000000000" pitchFamily="34" charset="-128"/>
                <a:ea typeface="HGMaruGothicMPRO" panose="020F0600000000000000" pitchFamily="34" charset="-128"/>
              </a:rPr>
              <a:t>OA</a:t>
            </a:r>
            <a:r>
              <a:rPr kumimoji="1" lang="ja-JP" altLang="en-US" sz="2000">
                <a:solidFill>
                  <a:schemeClr val="tx2"/>
                </a:solidFill>
                <a:latin typeface="HGMaruGothicMPRO" panose="020F0600000000000000" pitchFamily="34" charset="-128"/>
                <a:ea typeface="HGMaruGothicMPRO" panose="020F0600000000000000" pitchFamily="34" charset="-128"/>
              </a:rPr>
              <a:t>機器販売」カテゴリーの方と</a:t>
            </a:r>
            <a:endParaRPr kumimoji="1" lang="en-US" altLang="ja-JP" sz="2000" dirty="0">
              <a:solidFill>
                <a:schemeClr val="tx2"/>
              </a:solidFill>
              <a:latin typeface="HGMaruGothicMPRO" panose="020F0600000000000000" pitchFamily="34" charset="-128"/>
              <a:ea typeface="HGMaruGothicMPRO" panose="020F0600000000000000" pitchFamily="34" charset="-128"/>
            </a:endParaRPr>
          </a:p>
          <a:p>
            <a:r>
              <a:rPr kumimoji="1" lang="en-US" altLang="ja-JP" sz="2000" dirty="0">
                <a:solidFill>
                  <a:schemeClr val="tx2"/>
                </a:solidFill>
                <a:latin typeface="HGMaruGothicMPRO" panose="020F0600000000000000" pitchFamily="34" charset="-128"/>
                <a:ea typeface="HGMaruGothicMPRO" panose="020F0600000000000000" pitchFamily="34" charset="-128"/>
              </a:rPr>
              <a:t>BOR</a:t>
            </a:r>
            <a:r>
              <a:rPr kumimoji="1" lang="ja-JP" altLang="en-US" sz="2000">
                <a:solidFill>
                  <a:schemeClr val="tx2"/>
                </a:solidFill>
                <a:latin typeface="HGMaruGothicMPRO" panose="020F0600000000000000" pitchFamily="34" charset="-128"/>
                <a:ea typeface="HGMaruGothicMPRO" panose="020F0600000000000000" pitchFamily="34" charset="-128"/>
              </a:rPr>
              <a:t>で一緒に！（</a:t>
            </a:r>
            <a:r>
              <a:rPr kumimoji="1" lang="ja-JP" altLang="en-US" sz="2000">
                <a:solidFill>
                  <a:srgbClr val="FF0000"/>
                </a:solidFill>
                <a:latin typeface="HGMaruGothicMPRO" panose="020F0600000000000000" pitchFamily="34" charset="-128"/>
                <a:ea typeface="HGMaruGothicMPRO" panose="020F0600000000000000" pitchFamily="34" charset="-128"/>
              </a:rPr>
              <a:t>奇跡かよ</a:t>
            </a:r>
            <a:r>
              <a:rPr kumimoji="1" lang="ja-JP" altLang="en-US" sz="2000">
                <a:solidFill>
                  <a:schemeClr val="tx2"/>
                </a:solidFill>
                <a:latin typeface="HGMaruGothicMPRO" panose="020F0600000000000000" pitchFamily="34" charset="-128"/>
                <a:ea typeface="HGMaruGothicMPRO" panose="020F0600000000000000" pitchFamily="34" charset="-128"/>
              </a:rPr>
              <a:t>）</a:t>
            </a:r>
            <a:endParaRPr kumimoji="1" lang="en-US" altLang="ja-JP" sz="2000" dirty="0">
              <a:solidFill>
                <a:schemeClr val="tx2"/>
              </a:solidFill>
              <a:latin typeface="HGMaruGothicMPRO" panose="020F0600000000000000" pitchFamily="34" charset="-128"/>
              <a:ea typeface="HGMaruGothicMPRO" panose="020F0600000000000000" pitchFamily="34" charset="-128"/>
            </a:endParaRPr>
          </a:p>
          <a:p>
            <a:endParaRPr kumimoji="1" lang="en-US" altLang="ja-JP" sz="1000" dirty="0">
              <a:solidFill>
                <a:schemeClr val="tx2"/>
              </a:solidFill>
              <a:latin typeface="HGMaruGothicMPRO" panose="020F0600000000000000" pitchFamily="34" charset="-128"/>
              <a:ea typeface="HGMaruGothicMPRO" panose="020F0600000000000000" pitchFamily="34" charset="-128"/>
            </a:endParaRPr>
          </a:p>
          <a:p>
            <a:r>
              <a:rPr kumimoji="1" lang="ja-JP" altLang="en-US" sz="2000">
                <a:solidFill>
                  <a:schemeClr val="tx2"/>
                </a:solidFill>
                <a:latin typeface="HGMaruGothicMPRO" panose="020F0600000000000000" pitchFamily="34" charset="-128"/>
                <a:ea typeface="HGMaruGothicMPRO" panose="020F0600000000000000" pitchFamily="34" charset="-128"/>
              </a:rPr>
              <a:t>◆助言＆決断</a:t>
            </a:r>
            <a:endParaRPr kumimoji="1" lang="en-US" altLang="ja-JP" sz="2000" dirty="0">
              <a:solidFill>
                <a:schemeClr val="tx2"/>
              </a:solidFill>
              <a:latin typeface="HGMaruGothicMPRO" panose="020F0600000000000000" pitchFamily="34" charset="-128"/>
              <a:ea typeface="HGMaruGothicMPRO" panose="020F0600000000000000" pitchFamily="34" charset="-128"/>
            </a:endParaRPr>
          </a:p>
          <a:p>
            <a:r>
              <a:rPr kumimoji="1" lang="ja-JP" altLang="en-US" sz="2000">
                <a:solidFill>
                  <a:schemeClr val="tx2"/>
                </a:solidFill>
                <a:latin typeface="HGMaruGothicMPRO" panose="020F0600000000000000" pitchFamily="34" charset="-128"/>
                <a:ea typeface="HGMaruGothicMPRO" panose="020F0600000000000000" pitchFamily="34" charset="-128"/>
              </a:rPr>
              <a:t>細野さんのことをお伝えしたところ、先方でも</a:t>
            </a:r>
            <a:r>
              <a:rPr kumimoji="1" lang="en-US" altLang="ja-JP" sz="2000" dirty="0">
                <a:solidFill>
                  <a:schemeClr val="tx2"/>
                </a:solidFill>
                <a:latin typeface="HGMaruGothicMPRO" panose="020F0600000000000000" pitchFamily="34" charset="-128"/>
                <a:ea typeface="HGMaruGothicMPRO" panose="020F0600000000000000" pitchFamily="34" charset="-128"/>
              </a:rPr>
              <a:t> </a:t>
            </a:r>
            <a:r>
              <a:rPr kumimoji="1" lang="ja-JP" altLang="en-US" sz="2400">
                <a:solidFill>
                  <a:srgbClr val="FF0000"/>
                </a:solidFill>
                <a:latin typeface="HGMaruGothicMPRO" panose="020F0600000000000000" pitchFamily="34" charset="-128"/>
                <a:ea typeface="HGMaruGothicMPRO" panose="020F0600000000000000" pitchFamily="34" charset="-128"/>
              </a:rPr>
              <a:t>新たな営業ツール</a:t>
            </a:r>
            <a:r>
              <a:rPr kumimoji="1" lang="en-US" altLang="ja-JP" sz="2400" dirty="0">
                <a:solidFill>
                  <a:srgbClr val="FF0000"/>
                </a:solidFill>
                <a:latin typeface="HGMaruGothicMPRO" panose="020F0600000000000000" pitchFamily="34" charset="-128"/>
                <a:ea typeface="HGMaruGothicMPRO" panose="020F0600000000000000" pitchFamily="34" charset="-128"/>
              </a:rPr>
              <a:t> </a:t>
            </a:r>
            <a:r>
              <a:rPr kumimoji="1" lang="ja-JP" altLang="en-US" sz="2000">
                <a:solidFill>
                  <a:schemeClr val="tx2"/>
                </a:solidFill>
                <a:latin typeface="HGMaruGothicMPRO" panose="020F0600000000000000" pitchFamily="34" charset="-128"/>
                <a:ea typeface="HGMaruGothicMPRO" panose="020F0600000000000000" pitchFamily="34" charset="-128"/>
              </a:rPr>
              <a:t>を探しており、</a:t>
            </a:r>
            <a:endParaRPr kumimoji="1" lang="en-US" altLang="ja-JP" sz="2000" dirty="0">
              <a:solidFill>
                <a:schemeClr val="tx2"/>
              </a:solidFill>
              <a:latin typeface="HGMaruGothicMPRO" panose="020F0600000000000000" pitchFamily="34" charset="-128"/>
              <a:ea typeface="HGMaruGothicMPRO" panose="020F0600000000000000" pitchFamily="34" charset="-128"/>
            </a:endParaRPr>
          </a:p>
          <a:p>
            <a:r>
              <a:rPr kumimoji="1" lang="ja-JP" altLang="en-US" sz="2000">
                <a:solidFill>
                  <a:schemeClr val="tx2"/>
                </a:solidFill>
                <a:latin typeface="HGMaruGothicMPRO" panose="020F0600000000000000" pitchFamily="34" charset="-128"/>
                <a:ea typeface="HGMaruGothicMPRO" panose="020F0600000000000000" pitchFamily="34" charset="-128"/>
              </a:rPr>
              <a:t>とくに「クラウド」を使用したサービスを探していたとのことで、お繋ぎした</a:t>
            </a:r>
            <a:endParaRPr kumimoji="1" lang="en-US" altLang="ja-JP" sz="2000" dirty="0">
              <a:solidFill>
                <a:schemeClr val="tx2"/>
              </a:solidFill>
              <a:latin typeface="HGMaruGothicMPRO" panose="020F0600000000000000" pitchFamily="34" charset="-128"/>
              <a:ea typeface="HGMaruGothicMPRO" panose="020F0600000000000000" pitchFamily="34" charset="-128"/>
            </a:endParaRPr>
          </a:p>
          <a:p>
            <a:endParaRPr kumimoji="1" lang="en-US" altLang="ja-JP" sz="1000" dirty="0">
              <a:solidFill>
                <a:schemeClr val="tx2"/>
              </a:solidFill>
              <a:latin typeface="HGMaruGothicMPRO" panose="020F0600000000000000" pitchFamily="34" charset="-128"/>
              <a:ea typeface="HGMaruGothicMPRO" panose="020F0600000000000000" pitchFamily="34" charset="-128"/>
            </a:endParaRPr>
          </a:p>
          <a:p>
            <a:r>
              <a:rPr kumimoji="1" lang="ja-JP" altLang="en-US" sz="2000">
                <a:solidFill>
                  <a:schemeClr val="tx2"/>
                </a:solidFill>
                <a:latin typeface="HGMaruGothicMPRO" panose="020F0600000000000000" pitchFamily="34" charset="-128"/>
                <a:ea typeface="HGMaruGothicMPRO" panose="020F0600000000000000" pitchFamily="34" charset="-128"/>
              </a:rPr>
              <a:t>◆結果</a:t>
            </a:r>
            <a:r>
              <a:rPr kumimoji="1" lang="en-US" altLang="ja-JP" sz="2000" dirty="0">
                <a:solidFill>
                  <a:schemeClr val="tx2"/>
                </a:solidFill>
                <a:latin typeface="HGMaruGothicMPRO" panose="020F0600000000000000" pitchFamily="34" charset="-128"/>
                <a:ea typeface="HGMaruGothicMPRO" panose="020F0600000000000000" pitchFamily="34" charset="-128"/>
              </a:rPr>
              <a:t>【</a:t>
            </a:r>
            <a:r>
              <a:rPr kumimoji="1" lang="ja-JP" altLang="en-US" sz="2000">
                <a:solidFill>
                  <a:srgbClr val="FF0000"/>
                </a:solidFill>
                <a:latin typeface="HGMaruGothicMPRO" panose="020F0600000000000000" pitchFamily="34" charset="-128"/>
                <a:ea typeface="HGMaruGothicMPRO" panose="020F0600000000000000" pitchFamily="34" charset="-128"/>
              </a:rPr>
              <a:t>紹介先メンバーの言葉</a:t>
            </a:r>
            <a:r>
              <a:rPr kumimoji="1" lang="ja-JP" altLang="en-US" sz="2000">
                <a:solidFill>
                  <a:schemeClr val="tx2"/>
                </a:solidFill>
                <a:latin typeface="HGMaruGothicMPRO" panose="020F0600000000000000" pitchFamily="34" charset="-128"/>
                <a:ea typeface="HGMaruGothicMPRO" panose="020F0600000000000000" pitchFamily="34" charset="-128"/>
              </a:rPr>
              <a:t>・そのまま抜粋</a:t>
            </a:r>
            <a:r>
              <a:rPr kumimoji="1" lang="en-US" altLang="ja-JP" sz="2000" dirty="0">
                <a:solidFill>
                  <a:schemeClr val="tx2"/>
                </a:solidFill>
                <a:latin typeface="HGMaruGothicMPRO" panose="020F0600000000000000" pitchFamily="34" charset="-128"/>
                <a:ea typeface="HGMaruGothicMPRO" panose="020F0600000000000000" pitchFamily="34" charset="-128"/>
              </a:rPr>
              <a:t>】</a:t>
            </a:r>
          </a:p>
          <a:p>
            <a:r>
              <a:rPr lang="ja-JP" altLang="en-US" sz="2000">
                <a:solidFill>
                  <a:schemeClr val="tx2"/>
                </a:solidFill>
                <a:effectLst/>
                <a:latin typeface="HGMaruGothicMPRO" panose="020F0600000000000000" pitchFamily="34" charset="-128"/>
                <a:ea typeface="HGMaruGothicMPRO" panose="020F0600000000000000" pitchFamily="34" charset="-128"/>
              </a:rPr>
              <a:t>・初対面での細野さんの</a:t>
            </a:r>
            <a:r>
              <a:rPr lang="ja-JP" altLang="en-US" sz="2000">
                <a:solidFill>
                  <a:srgbClr val="FF0000"/>
                </a:solidFill>
                <a:effectLst/>
                <a:latin typeface="HGMaruGothicMPRO" panose="020F0600000000000000" pitchFamily="34" charset="-128"/>
                <a:ea typeface="HGMaruGothicMPRO" panose="020F0600000000000000" pitchFamily="34" charset="-128"/>
              </a:rPr>
              <a:t>柔軟な対応と誠実な人柄に感動</a:t>
            </a:r>
            <a:r>
              <a:rPr lang="ja-JP" altLang="en-US" sz="2000">
                <a:solidFill>
                  <a:schemeClr val="tx2"/>
                </a:solidFill>
                <a:effectLst/>
                <a:latin typeface="HGMaruGothicMPRO" panose="020F0600000000000000" pitchFamily="34" charset="-128"/>
                <a:ea typeface="HGMaruGothicMPRO" panose="020F0600000000000000" pitchFamily="34" charset="-128"/>
              </a:rPr>
              <a:t>し、協業を申し出た！</a:t>
            </a:r>
            <a:endParaRPr lang="en-US" altLang="ja-JP" sz="2000" dirty="0">
              <a:solidFill>
                <a:schemeClr val="tx2"/>
              </a:solidFill>
              <a:effectLst/>
              <a:latin typeface="HGMaruGothicMPRO" panose="020F0600000000000000" pitchFamily="34" charset="-128"/>
              <a:ea typeface="HGMaruGothicMPRO" panose="020F0600000000000000" pitchFamily="34" charset="-128"/>
            </a:endParaRPr>
          </a:p>
          <a:p>
            <a:r>
              <a:rPr lang="ja-JP" altLang="en-US" sz="2000">
                <a:solidFill>
                  <a:schemeClr val="tx2"/>
                </a:solidFill>
                <a:latin typeface="HGMaruGothicMPRO" panose="020F0600000000000000" pitchFamily="34" charset="-128"/>
                <a:ea typeface="HGMaruGothicMPRO" panose="020F0600000000000000" pitchFamily="34" charset="-128"/>
              </a:rPr>
              <a:t>・</a:t>
            </a:r>
            <a:r>
              <a:rPr lang="en-US" altLang="ja-JP" sz="2000" dirty="0">
                <a:solidFill>
                  <a:schemeClr val="tx2"/>
                </a:solidFill>
                <a:latin typeface="HGMaruGothicMPRO" panose="020F0600000000000000" pitchFamily="34" charset="-128"/>
                <a:ea typeface="HGMaruGothicMPRO" panose="020F0600000000000000" pitchFamily="34" charset="-128"/>
              </a:rPr>
              <a:t>22</a:t>
            </a:r>
            <a:r>
              <a:rPr lang="ja-JP" altLang="en-US" sz="2000">
                <a:solidFill>
                  <a:schemeClr val="tx2"/>
                </a:solidFill>
                <a:latin typeface="HGMaruGothicMPRO" panose="020F0600000000000000" pitchFamily="34" charset="-128"/>
                <a:ea typeface="HGMaruGothicMPRO" panose="020F0600000000000000" pitchFamily="34" charset="-128"/>
              </a:rPr>
              <a:t>年</a:t>
            </a:r>
            <a:r>
              <a:rPr lang="en-US" altLang="ja-JP" sz="2000" dirty="0">
                <a:solidFill>
                  <a:schemeClr val="tx2"/>
                </a:solidFill>
                <a:latin typeface="HGMaruGothicMPRO" panose="020F0600000000000000" pitchFamily="34" charset="-128"/>
                <a:ea typeface="HGMaruGothicMPRO" panose="020F0600000000000000" pitchFamily="34" charset="-128"/>
              </a:rPr>
              <a:t>5</a:t>
            </a:r>
            <a:r>
              <a:rPr lang="ja-JP" altLang="en-US" sz="2000">
                <a:solidFill>
                  <a:schemeClr val="tx2"/>
                </a:solidFill>
                <a:effectLst/>
                <a:latin typeface="HGMaruGothicMPRO" panose="020F0600000000000000" pitchFamily="34" charset="-128"/>
                <a:ea typeface="HGMaruGothicMPRO" panose="020F0600000000000000" pitchFamily="34" charset="-128"/>
              </a:rPr>
              <a:t>月</a:t>
            </a:r>
            <a:r>
              <a:rPr lang="en-US" altLang="ja-JP" sz="2000" dirty="0">
                <a:solidFill>
                  <a:schemeClr val="tx2"/>
                </a:solidFill>
                <a:effectLst/>
                <a:latin typeface="HGMaruGothicMPRO" panose="020F0600000000000000" pitchFamily="34" charset="-128"/>
                <a:ea typeface="HGMaruGothicMPRO" panose="020F0600000000000000" pitchFamily="34" charset="-128"/>
              </a:rPr>
              <a:t> </a:t>
            </a:r>
            <a:r>
              <a:rPr lang="ja-JP" altLang="en-US" sz="2000">
                <a:solidFill>
                  <a:schemeClr val="tx2"/>
                </a:solidFill>
                <a:effectLst/>
                <a:latin typeface="HGMaruGothicMPRO" panose="020F0600000000000000" pitchFamily="34" charset="-128"/>
                <a:ea typeface="HGMaruGothicMPRO" panose="020F0600000000000000" pitchFamily="34" charset="-128"/>
              </a:rPr>
              <a:t>共同新サービスとしてリリース！</a:t>
            </a:r>
            <a:endParaRPr lang="en-US" altLang="ja-JP" sz="2000" dirty="0">
              <a:solidFill>
                <a:schemeClr val="tx2"/>
              </a:solidFill>
              <a:effectLst/>
              <a:latin typeface="HGMaruGothicMPRO" panose="020F0600000000000000" pitchFamily="34" charset="-128"/>
              <a:ea typeface="HGMaruGothicMPRO" panose="020F0600000000000000" pitchFamily="34" charset="-128"/>
            </a:endParaRPr>
          </a:p>
          <a:p>
            <a:r>
              <a:rPr lang="ja-JP" altLang="en-US" sz="2000">
                <a:solidFill>
                  <a:schemeClr val="tx2"/>
                </a:solidFill>
                <a:latin typeface="HGMaruGothicMPRO" panose="020F0600000000000000" pitchFamily="34" charset="-128"/>
                <a:ea typeface="HGMaruGothicMPRO" panose="020F0600000000000000" pitchFamily="34" charset="-128"/>
              </a:rPr>
              <a:t>・</a:t>
            </a:r>
            <a:r>
              <a:rPr lang="en-US" altLang="ja-JP" sz="2000" dirty="0">
                <a:solidFill>
                  <a:srgbClr val="FF0000"/>
                </a:solidFill>
                <a:latin typeface="HGMaruGothicMPRO" panose="020F0600000000000000" pitchFamily="34" charset="-128"/>
                <a:ea typeface="HGMaruGothicMPRO" panose="020F0600000000000000" pitchFamily="34" charset="-128"/>
              </a:rPr>
              <a:t>8</a:t>
            </a:r>
            <a:r>
              <a:rPr lang="ja-JP" altLang="en-US" sz="2000">
                <a:solidFill>
                  <a:srgbClr val="FF0000"/>
                </a:solidFill>
                <a:effectLst/>
                <a:latin typeface="HGMaruGothicMPRO" panose="020F0600000000000000" pitchFamily="34" charset="-128"/>
                <a:ea typeface="HGMaruGothicMPRO" panose="020F0600000000000000" pitchFamily="34" charset="-128"/>
              </a:rPr>
              <a:t>月には</a:t>
            </a:r>
            <a:r>
              <a:rPr lang="en-US" altLang="ja-JP" sz="2000" dirty="0">
                <a:solidFill>
                  <a:srgbClr val="FF0000"/>
                </a:solidFill>
                <a:effectLst/>
                <a:latin typeface="HGMaruGothicMPRO" panose="020F0600000000000000" pitchFamily="34" charset="-128"/>
                <a:ea typeface="HGMaruGothicMPRO" panose="020F0600000000000000" pitchFamily="34" charset="-128"/>
              </a:rPr>
              <a:t>2</a:t>
            </a:r>
            <a:r>
              <a:rPr lang="ja-JP" altLang="en-US" sz="2000">
                <a:solidFill>
                  <a:srgbClr val="FF0000"/>
                </a:solidFill>
                <a:effectLst/>
                <a:latin typeface="HGMaruGothicMPRO" panose="020F0600000000000000" pitchFamily="34" charset="-128"/>
                <a:ea typeface="HGMaruGothicMPRO" panose="020F0600000000000000" pitchFamily="34" charset="-128"/>
              </a:rPr>
              <a:t>社成約！</a:t>
            </a:r>
            <a:r>
              <a:rPr lang="ja-JP" altLang="en-US" sz="2000">
                <a:solidFill>
                  <a:schemeClr val="tx2"/>
                </a:solidFill>
                <a:latin typeface="HGMaruGothicMPRO" panose="020F0600000000000000" pitchFamily="34" charset="-128"/>
                <a:ea typeface="HGMaruGothicMPRO" panose="020F0600000000000000" pitchFamily="34" charset="-128"/>
              </a:rPr>
              <a:t>（</a:t>
            </a:r>
            <a:r>
              <a:rPr lang="ja-JP" altLang="en-US" sz="2000">
                <a:solidFill>
                  <a:srgbClr val="FF0000"/>
                </a:solidFill>
                <a:latin typeface="HGMaruGothicMPRO" panose="020F0600000000000000" pitchFamily="34" charset="-128"/>
                <a:ea typeface="HGMaruGothicMPRO" panose="020F0600000000000000" pitchFamily="34" charset="-128"/>
              </a:rPr>
              <a:t>早すぎかよ</a:t>
            </a:r>
            <a:r>
              <a:rPr lang="en-US" altLang="ja-JP" sz="2000" dirty="0">
                <a:solidFill>
                  <a:srgbClr val="FF0000"/>
                </a:solidFill>
                <a:latin typeface="HGMaruGothicMPRO" panose="020F0600000000000000" pitchFamily="34" charset="-128"/>
                <a:ea typeface="HGMaruGothicMPRO" panose="020F0600000000000000" pitchFamily="34" charset="-128"/>
              </a:rPr>
              <a:t>‼️</a:t>
            </a:r>
            <a:r>
              <a:rPr lang="ja-JP" altLang="en-US" sz="2000">
                <a:solidFill>
                  <a:schemeClr val="tx2"/>
                </a:solidFill>
                <a:latin typeface="HGMaruGothicMPRO" panose="020F0600000000000000" pitchFamily="34" charset="-128"/>
                <a:ea typeface="HGMaruGothicMPRO" panose="020F0600000000000000" pitchFamily="34" charset="-128"/>
              </a:rPr>
              <a:t>）</a:t>
            </a:r>
            <a:endParaRPr lang="en-US" altLang="ja-JP" sz="2000" dirty="0">
              <a:solidFill>
                <a:schemeClr val="tx2"/>
              </a:solidFill>
              <a:latin typeface="HGMaruGothicMPRO" panose="020F0600000000000000" pitchFamily="34" charset="-128"/>
              <a:ea typeface="HGMaruGothicMPRO" panose="020F0600000000000000" pitchFamily="34" charset="-128"/>
            </a:endParaRPr>
          </a:p>
          <a:p>
            <a:r>
              <a:rPr lang="ja-JP" altLang="en-US" sz="2000">
                <a:solidFill>
                  <a:schemeClr val="tx2"/>
                </a:solidFill>
                <a:effectLst/>
                <a:latin typeface="HGMaruGothicMPRO" panose="020F0600000000000000" pitchFamily="34" charset="-128"/>
                <a:ea typeface="HGMaruGothicMPRO" panose="020F0600000000000000" pitchFamily="34" charset="-128"/>
              </a:rPr>
              <a:t>・細野さんの協力で、自社ではできない</a:t>
            </a:r>
            <a:r>
              <a:rPr lang="en-US" altLang="ja-JP" sz="2000" dirty="0">
                <a:solidFill>
                  <a:schemeClr val="tx2"/>
                </a:solidFill>
                <a:effectLst/>
                <a:latin typeface="HGMaruGothicMPRO" panose="020F0600000000000000" pitchFamily="34" charset="-128"/>
                <a:ea typeface="HGMaruGothicMPRO" panose="020F0600000000000000" pitchFamily="34" charset="-128"/>
              </a:rPr>
              <a:t> </a:t>
            </a:r>
            <a:r>
              <a:rPr lang="ja-JP" altLang="en-US" sz="2000">
                <a:solidFill>
                  <a:srgbClr val="FF0000"/>
                </a:solidFill>
                <a:effectLst/>
                <a:latin typeface="HGMaruGothicMPRO" panose="020F0600000000000000" pitchFamily="34" charset="-128"/>
                <a:ea typeface="HGMaruGothicMPRO" panose="020F0600000000000000" pitchFamily="34" charset="-128"/>
              </a:rPr>
              <a:t>顧客満足度を大きく向上</a:t>
            </a:r>
            <a:r>
              <a:rPr lang="en-US" altLang="ja-JP" sz="2000" dirty="0">
                <a:solidFill>
                  <a:srgbClr val="FF0000"/>
                </a:solidFill>
                <a:effectLst/>
                <a:latin typeface="HGMaruGothicMPRO" panose="020F0600000000000000" pitchFamily="34" charset="-128"/>
                <a:ea typeface="HGMaruGothicMPRO" panose="020F0600000000000000" pitchFamily="34" charset="-128"/>
              </a:rPr>
              <a:t> </a:t>
            </a:r>
            <a:r>
              <a:rPr lang="ja-JP" altLang="en-US" sz="2000">
                <a:solidFill>
                  <a:schemeClr val="tx2"/>
                </a:solidFill>
                <a:effectLst/>
                <a:latin typeface="HGMaruGothicMPRO" panose="020F0600000000000000" pitchFamily="34" charset="-128"/>
                <a:ea typeface="HGMaruGothicMPRO" panose="020F0600000000000000" pitchFamily="34" charset="-128"/>
              </a:rPr>
              <a:t>できた！</a:t>
            </a:r>
            <a:endParaRPr lang="en-US" altLang="ja-JP" sz="2000" dirty="0">
              <a:solidFill>
                <a:schemeClr val="tx2"/>
              </a:solidFill>
              <a:effectLst/>
              <a:latin typeface="HGMaruGothicMPRO" panose="020F0600000000000000" pitchFamily="34" charset="-128"/>
              <a:ea typeface="HGMaruGothicMPRO" panose="020F0600000000000000" pitchFamily="34" charset="-128"/>
            </a:endParaRPr>
          </a:p>
          <a:p>
            <a:r>
              <a:rPr lang="ja-JP" altLang="en-US" sz="2000">
                <a:solidFill>
                  <a:schemeClr val="tx2"/>
                </a:solidFill>
                <a:effectLst/>
                <a:latin typeface="HGMaruGothicMPRO" panose="020F0600000000000000" pitchFamily="34" charset="-128"/>
                <a:ea typeface="HGMaruGothicMPRO" panose="020F0600000000000000" pitchFamily="34" charset="-128"/>
              </a:rPr>
              <a:t>・細野さんに非常に感謝です！</a:t>
            </a:r>
            <a:r>
              <a:rPr lang="ja-JP" altLang="en-US" sz="2000">
                <a:solidFill>
                  <a:srgbClr val="FF0000"/>
                </a:solidFill>
                <a:latin typeface="HGMaruGothicMPRO" panose="020F0600000000000000" pitchFamily="34" charset="-128"/>
                <a:ea typeface="HGMaruGothicMPRO" panose="020F0600000000000000" pitchFamily="34" charset="-128"/>
              </a:rPr>
              <a:t>ついでに</a:t>
            </a:r>
            <a:r>
              <a:rPr lang="ja-JP" altLang="en-US" sz="2000">
                <a:solidFill>
                  <a:schemeClr val="tx2"/>
                </a:solidFill>
                <a:latin typeface="HGMaruGothicMPRO" panose="020F0600000000000000" pitchFamily="34" charset="-128"/>
                <a:ea typeface="HGMaruGothicMPRO" panose="020F0600000000000000" pitchFamily="34" charset="-128"/>
              </a:rPr>
              <a:t>紹介者の古木さんにも感謝！</a:t>
            </a:r>
            <a:endParaRPr lang="en-US" altLang="ja-JP" sz="2000" dirty="0">
              <a:solidFill>
                <a:schemeClr val="tx2"/>
              </a:solidFill>
              <a:latin typeface="HGMaruGothicMPRO" panose="020F0600000000000000" pitchFamily="34" charset="-128"/>
              <a:ea typeface="HGMaruGothicMPRO" panose="020F0600000000000000" pitchFamily="34" charset="-128"/>
            </a:endParaRPr>
          </a:p>
          <a:p>
            <a:r>
              <a:rPr lang="ja-JP" altLang="en-US" sz="2000">
                <a:solidFill>
                  <a:schemeClr val="tx2"/>
                </a:solidFill>
                <a:effectLst/>
                <a:latin typeface="HGMaruGothicMPRO" panose="020F0600000000000000" pitchFamily="34" charset="-128"/>
                <a:ea typeface="HGMaruGothicMPRO" panose="020F0600000000000000" pitchFamily="34" charset="-128"/>
              </a:rPr>
              <a:t>・引き続き細野さんのお役に立てるよう販売に力を入れていきたいと思っております。</a:t>
            </a:r>
          </a:p>
        </p:txBody>
      </p:sp>
      <p:sp>
        <p:nvSpPr>
          <p:cNvPr id="3" name="テキスト ボックス 2">
            <a:extLst>
              <a:ext uri="{FF2B5EF4-FFF2-40B4-BE49-F238E27FC236}">
                <a16:creationId xmlns:a16="http://schemas.microsoft.com/office/drawing/2014/main" id="{C5624404-9247-22E5-258F-A6CB1F7F1C8E}"/>
              </a:ext>
            </a:extLst>
          </p:cNvPr>
          <p:cNvSpPr txBox="1"/>
          <p:nvPr/>
        </p:nvSpPr>
        <p:spPr>
          <a:xfrm>
            <a:off x="0" y="21056"/>
            <a:ext cx="12192000" cy="584775"/>
          </a:xfrm>
          <a:prstGeom prst="rect">
            <a:avLst/>
          </a:prstGeom>
          <a:noFill/>
        </p:spPr>
        <p:txBody>
          <a:bodyPr wrap="square" rtlCol="0" anchor="ctr">
            <a:spAutoFit/>
          </a:bodyPr>
          <a:lstStyle/>
          <a:p>
            <a:pPr algn="ctr"/>
            <a:r>
              <a:rPr kumimoji="1" lang="ja-JP" altLang="en-US" sz="3200">
                <a:solidFill>
                  <a:srgbClr val="C00000"/>
                </a:solidFill>
              </a:rPr>
              <a:t>推薦の言葉</a:t>
            </a:r>
            <a:r>
              <a:rPr kumimoji="1" lang="en-US" altLang="ja-JP" sz="3200" dirty="0">
                <a:solidFill>
                  <a:srgbClr val="C00000"/>
                </a:solidFill>
              </a:rPr>
              <a:t> | </a:t>
            </a:r>
            <a:r>
              <a:rPr kumimoji="1" lang="ja-JP" altLang="en-US" sz="3200">
                <a:solidFill>
                  <a:srgbClr val="C00000"/>
                </a:solidFill>
              </a:rPr>
              <a:t>絶対壊れないクラウドパソコン　細野</a:t>
            </a:r>
            <a:r>
              <a:rPr kumimoji="1" lang="en-US" altLang="ja-JP" sz="3200" dirty="0">
                <a:solidFill>
                  <a:srgbClr val="C00000"/>
                </a:solidFill>
              </a:rPr>
              <a:t> </a:t>
            </a:r>
            <a:r>
              <a:rPr kumimoji="1" lang="ja-JP" altLang="en-US" sz="3200">
                <a:solidFill>
                  <a:srgbClr val="C00000"/>
                </a:solidFill>
              </a:rPr>
              <a:t>篤志さん！</a:t>
            </a:r>
          </a:p>
        </p:txBody>
      </p:sp>
      <p:sp>
        <p:nvSpPr>
          <p:cNvPr id="5" name="テキスト ボックス 4">
            <a:extLst>
              <a:ext uri="{FF2B5EF4-FFF2-40B4-BE49-F238E27FC236}">
                <a16:creationId xmlns:a16="http://schemas.microsoft.com/office/drawing/2014/main" id="{5C33A070-C69F-874A-63E3-0657AD6E456C}"/>
              </a:ext>
            </a:extLst>
          </p:cNvPr>
          <p:cNvSpPr txBox="1"/>
          <p:nvPr/>
        </p:nvSpPr>
        <p:spPr>
          <a:xfrm>
            <a:off x="5826179" y="6308404"/>
            <a:ext cx="4504545" cy="461665"/>
          </a:xfrm>
          <a:prstGeom prst="rect">
            <a:avLst/>
          </a:prstGeom>
          <a:noFill/>
        </p:spPr>
        <p:txBody>
          <a:bodyPr wrap="square" rtlCol="0" anchor="ctr">
            <a:spAutoFit/>
          </a:bodyPr>
          <a:lstStyle/>
          <a:p>
            <a:pPr algn="r"/>
            <a:r>
              <a:rPr kumimoji="1" lang="ja-JP" altLang="en-US" sz="2400" b="1">
                <a:solidFill>
                  <a:schemeClr val="tx2"/>
                </a:solidFill>
                <a:latin typeface="HGMaruGothicMPRO" panose="020F0600000000000000" pitchFamily="34" charset="-128"/>
                <a:ea typeface="HGMaruGothicMPRO" panose="020F0600000000000000" pitchFamily="34" charset="-128"/>
              </a:rPr>
              <a:t>海外展開支援　古木</a:t>
            </a:r>
            <a:r>
              <a:rPr kumimoji="1" lang="en-US" altLang="ja-JP" sz="2400" b="1" dirty="0">
                <a:solidFill>
                  <a:schemeClr val="tx2"/>
                </a:solidFill>
                <a:latin typeface="HGMaruGothicMPRO" panose="020F0600000000000000" pitchFamily="34" charset="-128"/>
                <a:ea typeface="HGMaruGothicMPRO" panose="020F0600000000000000" pitchFamily="34" charset="-128"/>
              </a:rPr>
              <a:t> </a:t>
            </a:r>
            <a:r>
              <a:rPr kumimoji="1" lang="ja-JP" altLang="en-US" sz="2400" b="1">
                <a:solidFill>
                  <a:schemeClr val="tx2"/>
                </a:solidFill>
                <a:latin typeface="HGMaruGothicMPRO" panose="020F0600000000000000" pitchFamily="34" charset="-128"/>
                <a:ea typeface="HGMaruGothicMPRO" panose="020F0600000000000000" pitchFamily="34" charset="-128"/>
              </a:rPr>
              <a:t>幸次</a:t>
            </a:r>
          </a:p>
        </p:txBody>
      </p:sp>
      <p:sp>
        <p:nvSpPr>
          <p:cNvPr id="6" name="円形吹き出し 5">
            <a:extLst>
              <a:ext uri="{FF2B5EF4-FFF2-40B4-BE49-F238E27FC236}">
                <a16:creationId xmlns:a16="http://schemas.microsoft.com/office/drawing/2014/main" id="{A1A54432-54CE-602C-1FC7-B5745EE25FD8}"/>
              </a:ext>
            </a:extLst>
          </p:cNvPr>
          <p:cNvSpPr/>
          <p:nvPr/>
        </p:nvSpPr>
        <p:spPr>
          <a:xfrm>
            <a:off x="7931890" y="745212"/>
            <a:ext cx="4292009" cy="2402026"/>
          </a:xfrm>
          <a:prstGeom prst="wedgeEllipseCallout">
            <a:avLst>
              <a:gd name="adj1" fmla="val 20592"/>
              <a:gd name="adj2" fmla="val 6466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accent1">
                    <a:lumMod val="75000"/>
                  </a:schemeClr>
                </a:solidFill>
                <a:latin typeface="HGMaruGothicMPRO" panose="020F0600000000000000" pitchFamily="34" charset="-128"/>
                <a:ea typeface="HGMaruGothicMPRO" panose="020F0600000000000000" pitchFamily="34" charset="-128"/>
              </a:rPr>
              <a:t>顧客だけでなく、</a:t>
            </a:r>
            <a:endParaRPr kumimoji="1" lang="en-US" altLang="ja-JP" sz="2000" dirty="0">
              <a:solidFill>
                <a:schemeClr val="accent1">
                  <a:lumMod val="75000"/>
                </a:schemeClr>
              </a:solidFill>
              <a:latin typeface="HGMaruGothicMPRO" panose="020F0600000000000000" pitchFamily="34" charset="-128"/>
              <a:ea typeface="HGMaruGothicMPRO" panose="020F0600000000000000" pitchFamily="34" charset="-128"/>
            </a:endParaRPr>
          </a:p>
          <a:p>
            <a:pPr algn="ctr"/>
            <a:r>
              <a:rPr kumimoji="1" lang="ja-JP" altLang="en-US" sz="2000">
                <a:solidFill>
                  <a:schemeClr val="accent1">
                    <a:lumMod val="75000"/>
                  </a:schemeClr>
                </a:solidFill>
                <a:latin typeface="HGMaruGothicMPRO" panose="020F0600000000000000" pitchFamily="34" charset="-128"/>
                <a:ea typeface="HGMaruGothicMPRO" panose="020F0600000000000000" pitchFamily="34" charset="-128"/>
              </a:rPr>
              <a:t>協業する代理店さんまで感動させる</a:t>
            </a:r>
            <a:endParaRPr kumimoji="1" lang="en-US" altLang="ja-JP" sz="2000" dirty="0">
              <a:solidFill>
                <a:schemeClr val="accent1">
                  <a:lumMod val="75000"/>
                </a:schemeClr>
              </a:solidFill>
              <a:latin typeface="HGMaruGothicMPRO" panose="020F0600000000000000" pitchFamily="34" charset="-128"/>
              <a:ea typeface="HGMaruGothicMPRO" panose="020F0600000000000000" pitchFamily="34" charset="-128"/>
            </a:endParaRPr>
          </a:p>
          <a:p>
            <a:pPr algn="ctr"/>
            <a:r>
              <a:rPr kumimoji="1" lang="ja-JP" altLang="en-US" sz="2400" b="1">
                <a:solidFill>
                  <a:srgbClr val="FF0000"/>
                </a:solidFill>
                <a:latin typeface="HGMaruGothicMPRO" panose="020F0600000000000000" pitchFamily="34" charset="-128"/>
                <a:ea typeface="HGMaruGothicMPRO" panose="020F0600000000000000" pitchFamily="34" charset="-128"/>
              </a:rPr>
              <a:t>私の</a:t>
            </a:r>
            <a:r>
              <a:rPr kumimoji="1" lang="en-US" altLang="ja-JP" sz="2400" b="1" dirty="0">
                <a:solidFill>
                  <a:srgbClr val="FF0000"/>
                </a:solidFill>
                <a:latin typeface="HGMaruGothicMPRO" panose="020F0600000000000000" pitchFamily="34" charset="-128"/>
                <a:ea typeface="HGMaruGothicMPRO" panose="020F0600000000000000" pitchFamily="34" charset="-128"/>
              </a:rPr>
              <a:t> </a:t>
            </a:r>
            <a:r>
              <a:rPr kumimoji="1" lang="ja-JP" altLang="en-US" sz="2000" b="1">
                <a:solidFill>
                  <a:srgbClr val="FF0000"/>
                </a:solidFill>
                <a:latin typeface="HGMaruGothicMPRO" panose="020F0600000000000000" pitchFamily="34" charset="-128"/>
                <a:ea typeface="HGMaruGothicMPRO" panose="020F0600000000000000" pitchFamily="34" charset="-128"/>
              </a:rPr>
              <a:t>ホスピタリティが</a:t>
            </a:r>
            <a:endParaRPr kumimoji="1" lang="en-US" altLang="ja-JP" sz="2000" b="1" dirty="0">
              <a:solidFill>
                <a:srgbClr val="FF0000"/>
              </a:solidFill>
              <a:latin typeface="HGMaruGothicMPRO" panose="020F0600000000000000" pitchFamily="34" charset="-128"/>
              <a:ea typeface="HGMaruGothicMPRO" panose="020F0600000000000000" pitchFamily="34" charset="-128"/>
            </a:endParaRPr>
          </a:p>
          <a:p>
            <a:pPr algn="ctr"/>
            <a:r>
              <a:rPr kumimoji="1" lang="ja-JP" altLang="en-US" sz="2000" b="1">
                <a:solidFill>
                  <a:srgbClr val="FF0000"/>
                </a:solidFill>
                <a:latin typeface="HGMaruGothicMPRO" panose="020F0600000000000000" pitchFamily="34" charset="-128"/>
                <a:ea typeface="HGMaruGothicMPRO" panose="020F0600000000000000" pitchFamily="34" charset="-128"/>
              </a:rPr>
              <a:t>やばい</a:t>
            </a:r>
            <a:r>
              <a:rPr kumimoji="1" lang="en-US" altLang="ja-JP" sz="2000" b="1" dirty="0">
                <a:solidFill>
                  <a:srgbClr val="FF0000"/>
                </a:solidFill>
                <a:latin typeface="HGMaruGothicMPRO" panose="020F0600000000000000" pitchFamily="34" charset="-128"/>
                <a:ea typeface="HGMaruGothicMPRO" panose="020F0600000000000000" pitchFamily="34" charset="-128"/>
              </a:rPr>
              <a:t> </a:t>
            </a:r>
            <a:r>
              <a:rPr kumimoji="1" lang="ja-JP" altLang="en-US" sz="2000">
                <a:solidFill>
                  <a:schemeClr val="accent1">
                    <a:lumMod val="75000"/>
                  </a:schemeClr>
                </a:solidFill>
                <a:latin typeface="HGMaruGothicMPRO" panose="020F0600000000000000" pitchFamily="34" charset="-128"/>
                <a:ea typeface="HGMaruGothicMPRO" panose="020F0600000000000000" pitchFamily="34" charset="-128"/>
              </a:rPr>
              <a:t>というお話</a:t>
            </a:r>
          </a:p>
        </p:txBody>
      </p:sp>
      <p:pic>
        <p:nvPicPr>
          <p:cNvPr id="8" name="図 7" descr="スーツ姿の男性の顔&#10;&#10;自動的に生成された説明">
            <a:extLst>
              <a:ext uri="{FF2B5EF4-FFF2-40B4-BE49-F238E27FC236}">
                <a16:creationId xmlns:a16="http://schemas.microsoft.com/office/drawing/2014/main" id="{96117D2D-901B-3331-28C0-2290076FEEBC}"/>
              </a:ext>
            </a:extLst>
          </p:cNvPr>
          <p:cNvPicPr>
            <a:picLocks noChangeAspect="1"/>
          </p:cNvPicPr>
          <p:nvPr/>
        </p:nvPicPr>
        <p:blipFill>
          <a:blip r:embed="rId3"/>
          <a:stretch>
            <a:fillRect/>
          </a:stretch>
        </p:blipFill>
        <p:spPr>
          <a:xfrm>
            <a:off x="9956910" y="3532868"/>
            <a:ext cx="2235090" cy="2402026"/>
          </a:xfrm>
          <a:prstGeom prst="rect">
            <a:avLst/>
          </a:prstGeom>
        </p:spPr>
      </p:pic>
    </p:spTree>
  </p:cSld>
  <p:clrMapOvr>
    <a:masterClrMapping/>
  </p:clrMapOvr>
</p:sld>
</file>

<file path=ppt/theme/theme1.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243</Words>
  <Application>Microsoft Macintosh PowerPoint</Application>
  <PresentationFormat>ワイド画面</PresentationFormat>
  <Paragraphs>26</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Arial</vt:lpstr>
      <vt:lpstr>Kosugi Maru</vt:lpstr>
      <vt:lpstr>HGMaruGothicMPRO</vt:lpstr>
      <vt:lpstr>Calibri</vt:lpstr>
      <vt:lpstr>Custom Design</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悠太 齋藤</dc:creator>
  <cp:lastModifiedBy>古木 幸次</cp:lastModifiedBy>
  <cp:revision>2</cp:revision>
  <dcterms:created xsi:type="dcterms:W3CDTF">2020-10-19T07:43:26Z</dcterms:created>
  <dcterms:modified xsi:type="dcterms:W3CDTF">2022-10-25T05:35:53Z</dcterms:modified>
</cp:coreProperties>
</file>