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8" d="100"/>
          <a:sy n="98" d="100"/>
        </p:scale>
        <p:origin x="11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9B9114-DBAC-448B-9CC6-E7E78C5BA30C}"/>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19BE764-7C74-4C5B-940C-218351401F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20342A3-9BA3-4067-83D8-62E3D14844E3}"/>
              </a:ext>
            </a:extLst>
          </p:cNvPr>
          <p:cNvSpPr>
            <a:spLocks noGrp="1"/>
          </p:cNvSpPr>
          <p:nvPr>
            <p:ph type="dt" sz="half" idx="10"/>
          </p:nvPr>
        </p:nvSpPr>
        <p:spPr/>
        <p:txBody>
          <a:bodyPr/>
          <a:lstStyle/>
          <a:p>
            <a:fld id="{EE378F52-FD70-42C9-969E-37261347A7A2}" type="datetimeFigureOut">
              <a:rPr kumimoji="1" lang="ja-JP" altLang="en-US" smtClean="0"/>
              <a:t>2022/10/25</a:t>
            </a:fld>
            <a:endParaRPr kumimoji="1" lang="ja-JP" altLang="en-US"/>
          </a:p>
        </p:txBody>
      </p:sp>
      <p:sp>
        <p:nvSpPr>
          <p:cNvPr id="5" name="フッター プレースホルダー 4">
            <a:extLst>
              <a:ext uri="{FF2B5EF4-FFF2-40B4-BE49-F238E27FC236}">
                <a16:creationId xmlns:a16="http://schemas.microsoft.com/office/drawing/2014/main" id="{1B7DDB2F-3375-4C5B-9BB0-A6CC8224B58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308E90E-E45D-4112-8748-6D2C9D8A3ABC}"/>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4055262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F67177-5CA3-42CC-BE13-2E1188901AF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8E7496B-F9A1-4CFF-AA8D-7D28A50C34E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6C10EC7-EA88-41F8-8093-AADFD1B9E40D}"/>
              </a:ext>
            </a:extLst>
          </p:cNvPr>
          <p:cNvSpPr>
            <a:spLocks noGrp="1"/>
          </p:cNvSpPr>
          <p:nvPr>
            <p:ph type="dt" sz="half" idx="10"/>
          </p:nvPr>
        </p:nvSpPr>
        <p:spPr/>
        <p:txBody>
          <a:bodyPr/>
          <a:lstStyle/>
          <a:p>
            <a:fld id="{EE378F52-FD70-42C9-969E-37261347A7A2}" type="datetimeFigureOut">
              <a:rPr kumimoji="1" lang="ja-JP" altLang="en-US" smtClean="0"/>
              <a:t>2022/10/25</a:t>
            </a:fld>
            <a:endParaRPr kumimoji="1" lang="ja-JP" altLang="en-US"/>
          </a:p>
        </p:txBody>
      </p:sp>
      <p:sp>
        <p:nvSpPr>
          <p:cNvPr id="5" name="フッター プレースホルダー 4">
            <a:extLst>
              <a:ext uri="{FF2B5EF4-FFF2-40B4-BE49-F238E27FC236}">
                <a16:creationId xmlns:a16="http://schemas.microsoft.com/office/drawing/2014/main" id="{ED72F2CD-4556-47A4-AEC6-3F6A57A253A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4405760-3D21-432B-80B7-F2CBE2EBCFB4}"/>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1034565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4EFE222-4E8D-4333-9B4A-D179E7A8E1D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5B9B1C9-7F53-401E-8920-9ECF50EAD960}"/>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69096BA-2501-428A-823F-89F8DCB52437}"/>
              </a:ext>
            </a:extLst>
          </p:cNvPr>
          <p:cNvSpPr>
            <a:spLocks noGrp="1"/>
          </p:cNvSpPr>
          <p:nvPr>
            <p:ph type="dt" sz="half" idx="10"/>
          </p:nvPr>
        </p:nvSpPr>
        <p:spPr/>
        <p:txBody>
          <a:bodyPr/>
          <a:lstStyle/>
          <a:p>
            <a:fld id="{EE378F52-FD70-42C9-969E-37261347A7A2}" type="datetimeFigureOut">
              <a:rPr kumimoji="1" lang="ja-JP" altLang="en-US" smtClean="0"/>
              <a:t>2022/10/25</a:t>
            </a:fld>
            <a:endParaRPr kumimoji="1" lang="ja-JP" altLang="en-US"/>
          </a:p>
        </p:txBody>
      </p:sp>
      <p:sp>
        <p:nvSpPr>
          <p:cNvPr id="5" name="フッター プレースホルダー 4">
            <a:extLst>
              <a:ext uri="{FF2B5EF4-FFF2-40B4-BE49-F238E27FC236}">
                <a16:creationId xmlns:a16="http://schemas.microsoft.com/office/drawing/2014/main" id="{154BC9A2-F095-49BD-9E95-1E6726EEE3E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3F8E04-44A8-4BD1-B254-D46B2AF51B0F}"/>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3023181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50F09E-6C2C-4C8F-BA5C-5478C6CC940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2DA5E52-5C1C-4F6D-AE8B-A03B7B05127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8086C9-765F-4967-82A0-21AAB24C5BE9}"/>
              </a:ext>
            </a:extLst>
          </p:cNvPr>
          <p:cNvSpPr>
            <a:spLocks noGrp="1"/>
          </p:cNvSpPr>
          <p:nvPr>
            <p:ph type="dt" sz="half" idx="10"/>
          </p:nvPr>
        </p:nvSpPr>
        <p:spPr/>
        <p:txBody>
          <a:bodyPr/>
          <a:lstStyle/>
          <a:p>
            <a:fld id="{EE378F52-FD70-42C9-969E-37261347A7A2}" type="datetimeFigureOut">
              <a:rPr kumimoji="1" lang="ja-JP" altLang="en-US" smtClean="0"/>
              <a:t>2022/10/25</a:t>
            </a:fld>
            <a:endParaRPr kumimoji="1" lang="ja-JP" altLang="en-US"/>
          </a:p>
        </p:txBody>
      </p:sp>
      <p:sp>
        <p:nvSpPr>
          <p:cNvPr id="5" name="フッター プレースホルダー 4">
            <a:extLst>
              <a:ext uri="{FF2B5EF4-FFF2-40B4-BE49-F238E27FC236}">
                <a16:creationId xmlns:a16="http://schemas.microsoft.com/office/drawing/2014/main" id="{A37A4C1A-07C4-40D1-9516-8D6EB9E8CF3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3B08572-E978-4708-8365-602988C91956}"/>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1431093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DB547C-8055-411E-B942-BB97143606D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ABF5BDD-8C91-4616-BF5A-DD60A1DC89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E23D2CF-5FAA-4145-BFB7-44EF1E599B16}"/>
              </a:ext>
            </a:extLst>
          </p:cNvPr>
          <p:cNvSpPr>
            <a:spLocks noGrp="1"/>
          </p:cNvSpPr>
          <p:nvPr>
            <p:ph type="dt" sz="half" idx="10"/>
          </p:nvPr>
        </p:nvSpPr>
        <p:spPr/>
        <p:txBody>
          <a:bodyPr/>
          <a:lstStyle/>
          <a:p>
            <a:fld id="{EE378F52-FD70-42C9-969E-37261347A7A2}" type="datetimeFigureOut">
              <a:rPr kumimoji="1" lang="ja-JP" altLang="en-US" smtClean="0"/>
              <a:t>2022/10/25</a:t>
            </a:fld>
            <a:endParaRPr kumimoji="1" lang="ja-JP" altLang="en-US"/>
          </a:p>
        </p:txBody>
      </p:sp>
      <p:sp>
        <p:nvSpPr>
          <p:cNvPr id="5" name="フッター プレースホルダー 4">
            <a:extLst>
              <a:ext uri="{FF2B5EF4-FFF2-40B4-BE49-F238E27FC236}">
                <a16:creationId xmlns:a16="http://schemas.microsoft.com/office/drawing/2014/main" id="{A2B26DDA-AB41-4491-B648-CAC17E1BD89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263E25C-1189-4D69-B70E-7472238AB58D}"/>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3257991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A0C437-08FF-426D-A1E6-356EC200617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67086D0-348E-4FCA-AE77-9E640C6DDD7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9A99764-F574-4381-836F-6DDE77E32B3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247A8FB-F0D6-4009-8AD0-A7AA2475660E}"/>
              </a:ext>
            </a:extLst>
          </p:cNvPr>
          <p:cNvSpPr>
            <a:spLocks noGrp="1"/>
          </p:cNvSpPr>
          <p:nvPr>
            <p:ph type="dt" sz="half" idx="10"/>
          </p:nvPr>
        </p:nvSpPr>
        <p:spPr/>
        <p:txBody>
          <a:bodyPr/>
          <a:lstStyle/>
          <a:p>
            <a:fld id="{EE378F52-FD70-42C9-969E-37261347A7A2}" type="datetimeFigureOut">
              <a:rPr kumimoji="1" lang="ja-JP" altLang="en-US" smtClean="0"/>
              <a:t>2022/10/25</a:t>
            </a:fld>
            <a:endParaRPr kumimoji="1" lang="ja-JP" altLang="en-US"/>
          </a:p>
        </p:txBody>
      </p:sp>
      <p:sp>
        <p:nvSpPr>
          <p:cNvPr id="6" name="フッター プレースホルダー 5">
            <a:extLst>
              <a:ext uri="{FF2B5EF4-FFF2-40B4-BE49-F238E27FC236}">
                <a16:creationId xmlns:a16="http://schemas.microsoft.com/office/drawing/2014/main" id="{AB066798-DB3D-4056-8420-6A547FBA47C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2D6A367-6F05-4ADB-9E84-1448D31FE688}"/>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2070210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936A8A-2B85-428B-A04F-3904A971172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F626CD9-F3B3-43B0-8812-AE12EF0B5A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857062D-76BA-4541-AA8B-3E19B77C6634}"/>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40CB03B-6D3F-4B90-8634-4B2A05FFE9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5EF04C4-C35C-4F45-B471-CF2BF122E1E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2EECF69-B0FA-491C-8F89-C4E29C783E5D}"/>
              </a:ext>
            </a:extLst>
          </p:cNvPr>
          <p:cNvSpPr>
            <a:spLocks noGrp="1"/>
          </p:cNvSpPr>
          <p:nvPr>
            <p:ph type="dt" sz="half" idx="10"/>
          </p:nvPr>
        </p:nvSpPr>
        <p:spPr/>
        <p:txBody>
          <a:bodyPr/>
          <a:lstStyle/>
          <a:p>
            <a:fld id="{EE378F52-FD70-42C9-969E-37261347A7A2}" type="datetimeFigureOut">
              <a:rPr kumimoji="1" lang="ja-JP" altLang="en-US" smtClean="0"/>
              <a:t>2022/10/25</a:t>
            </a:fld>
            <a:endParaRPr kumimoji="1" lang="ja-JP" altLang="en-US"/>
          </a:p>
        </p:txBody>
      </p:sp>
      <p:sp>
        <p:nvSpPr>
          <p:cNvPr id="8" name="フッター プレースホルダー 7">
            <a:extLst>
              <a:ext uri="{FF2B5EF4-FFF2-40B4-BE49-F238E27FC236}">
                <a16:creationId xmlns:a16="http://schemas.microsoft.com/office/drawing/2014/main" id="{15D00854-E397-4F33-88E4-2741FBA6D5B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C787F65-6633-41EE-91A1-BE23E437BB91}"/>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2689494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24E0B4-0C6F-4C24-95AB-D3F996D6E03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FC92C02-CFA4-4ECC-8F40-43C000F0758F}"/>
              </a:ext>
            </a:extLst>
          </p:cNvPr>
          <p:cNvSpPr>
            <a:spLocks noGrp="1"/>
          </p:cNvSpPr>
          <p:nvPr>
            <p:ph type="dt" sz="half" idx="10"/>
          </p:nvPr>
        </p:nvSpPr>
        <p:spPr/>
        <p:txBody>
          <a:bodyPr/>
          <a:lstStyle/>
          <a:p>
            <a:fld id="{EE378F52-FD70-42C9-969E-37261347A7A2}" type="datetimeFigureOut">
              <a:rPr kumimoji="1" lang="ja-JP" altLang="en-US" smtClean="0"/>
              <a:t>2022/10/25</a:t>
            </a:fld>
            <a:endParaRPr kumimoji="1" lang="ja-JP" altLang="en-US"/>
          </a:p>
        </p:txBody>
      </p:sp>
      <p:sp>
        <p:nvSpPr>
          <p:cNvPr id="4" name="フッター プレースホルダー 3">
            <a:extLst>
              <a:ext uri="{FF2B5EF4-FFF2-40B4-BE49-F238E27FC236}">
                <a16:creationId xmlns:a16="http://schemas.microsoft.com/office/drawing/2014/main" id="{4366C143-87C0-4E32-9142-26FADF7E023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CDAB903-ED3D-4D1B-873B-C13A6A3D9476}"/>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458770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167863B-689E-4F1F-9F8D-8AAA8A1F31EF}"/>
              </a:ext>
            </a:extLst>
          </p:cNvPr>
          <p:cNvSpPr>
            <a:spLocks noGrp="1"/>
          </p:cNvSpPr>
          <p:nvPr>
            <p:ph type="dt" sz="half" idx="10"/>
          </p:nvPr>
        </p:nvSpPr>
        <p:spPr/>
        <p:txBody>
          <a:bodyPr/>
          <a:lstStyle/>
          <a:p>
            <a:fld id="{EE378F52-FD70-42C9-969E-37261347A7A2}" type="datetimeFigureOut">
              <a:rPr kumimoji="1" lang="ja-JP" altLang="en-US" smtClean="0"/>
              <a:t>2022/10/25</a:t>
            </a:fld>
            <a:endParaRPr kumimoji="1" lang="ja-JP" altLang="en-US"/>
          </a:p>
        </p:txBody>
      </p:sp>
      <p:sp>
        <p:nvSpPr>
          <p:cNvPr id="3" name="フッター プレースホルダー 2">
            <a:extLst>
              <a:ext uri="{FF2B5EF4-FFF2-40B4-BE49-F238E27FC236}">
                <a16:creationId xmlns:a16="http://schemas.microsoft.com/office/drawing/2014/main" id="{C40579CB-FB45-48F2-B273-7CC7A90151C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E31A287-FB1B-4ABF-9C5F-E702BCFF83E8}"/>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7798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9A3213-0700-460A-9659-5A0BA9F6863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20BA2D3-9A96-48EE-AAD3-E7E014199D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25FDFE9-A1D8-4883-B30C-B3677CA587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C40A89B-A3B7-4588-A1CE-955FB7A04396}"/>
              </a:ext>
            </a:extLst>
          </p:cNvPr>
          <p:cNvSpPr>
            <a:spLocks noGrp="1"/>
          </p:cNvSpPr>
          <p:nvPr>
            <p:ph type="dt" sz="half" idx="10"/>
          </p:nvPr>
        </p:nvSpPr>
        <p:spPr/>
        <p:txBody>
          <a:bodyPr/>
          <a:lstStyle/>
          <a:p>
            <a:fld id="{EE378F52-FD70-42C9-969E-37261347A7A2}" type="datetimeFigureOut">
              <a:rPr kumimoji="1" lang="ja-JP" altLang="en-US" smtClean="0"/>
              <a:t>2022/10/25</a:t>
            </a:fld>
            <a:endParaRPr kumimoji="1" lang="ja-JP" altLang="en-US"/>
          </a:p>
        </p:txBody>
      </p:sp>
      <p:sp>
        <p:nvSpPr>
          <p:cNvPr id="6" name="フッター プレースホルダー 5">
            <a:extLst>
              <a:ext uri="{FF2B5EF4-FFF2-40B4-BE49-F238E27FC236}">
                <a16:creationId xmlns:a16="http://schemas.microsoft.com/office/drawing/2014/main" id="{661C6237-54FC-484E-9C45-053FA4EC8C0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7AA9285-66A9-4381-8F37-2CD44FDC193F}"/>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581645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616219-B8A9-480C-AF12-FF91FEB0335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440020F-B68B-492B-A8B3-CC0782F196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DFD1223-4C74-4A06-9650-853C1914EE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A479CAF-0BAA-4558-A1B0-3054AC499789}"/>
              </a:ext>
            </a:extLst>
          </p:cNvPr>
          <p:cNvSpPr>
            <a:spLocks noGrp="1"/>
          </p:cNvSpPr>
          <p:nvPr>
            <p:ph type="dt" sz="half" idx="10"/>
          </p:nvPr>
        </p:nvSpPr>
        <p:spPr/>
        <p:txBody>
          <a:bodyPr/>
          <a:lstStyle/>
          <a:p>
            <a:fld id="{EE378F52-FD70-42C9-969E-37261347A7A2}" type="datetimeFigureOut">
              <a:rPr kumimoji="1" lang="ja-JP" altLang="en-US" smtClean="0"/>
              <a:t>2022/10/25</a:t>
            </a:fld>
            <a:endParaRPr kumimoji="1" lang="ja-JP" altLang="en-US"/>
          </a:p>
        </p:txBody>
      </p:sp>
      <p:sp>
        <p:nvSpPr>
          <p:cNvPr id="6" name="フッター プレースホルダー 5">
            <a:extLst>
              <a:ext uri="{FF2B5EF4-FFF2-40B4-BE49-F238E27FC236}">
                <a16:creationId xmlns:a16="http://schemas.microsoft.com/office/drawing/2014/main" id="{6251FA36-C8B7-4679-B943-3583203DD3C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117B26A-C917-4B19-B6B5-BF4F954702A5}"/>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2720707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B7A3F66-D195-4C7E-8B6D-4DB78445AD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2465453-891C-4BAE-91C9-C9DBB6E82D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383C329-432F-405B-A1C2-1D4EED95FC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378F52-FD70-42C9-969E-37261347A7A2}" type="datetimeFigureOut">
              <a:rPr kumimoji="1" lang="ja-JP" altLang="en-US" smtClean="0"/>
              <a:t>2022/10/25</a:t>
            </a:fld>
            <a:endParaRPr kumimoji="1" lang="ja-JP" altLang="en-US"/>
          </a:p>
        </p:txBody>
      </p:sp>
      <p:sp>
        <p:nvSpPr>
          <p:cNvPr id="5" name="フッター プレースホルダー 4">
            <a:extLst>
              <a:ext uri="{FF2B5EF4-FFF2-40B4-BE49-F238E27FC236}">
                <a16:creationId xmlns:a16="http://schemas.microsoft.com/office/drawing/2014/main" id="{CCE99D35-DEA3-4177-BBF2-3AA8F1DC78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996B897-D764-472E-9671-DC63B14631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942899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descr="花の絵&#10;&#10;中程度の精度で自動的に生成された説明">
            <a:extLst>
              <a:ext uri="{FF2B5EF4-FFF2-40B4-BE49-F238E27FC236}">
                <a16:creationId xmlns:a16="http://schemas.microsoft.com/office/drawing/2014/main" id="{815E74BB-5E21-490D-9565-7BCA6A2A50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字幕 2">
            <a:extLst>
              <a:ext uri="{FF2B5EF4-FFF2-40B4-BE49-F238E27FC236}">
                <a16:creationId xmlns:a16="http://schemas.microsoft.com/office/drawing/2014/main" id="{F2256B6B-C4AF-4426-902E-07180AACB3D3}"/>
              </a:ext>
            </a:extLst>
          </p:cNvPr>
          <p:cNvSpPr>
            <a:spLocks noGrp="1"/>
          </p:cNvSpPr>
          <p:nvPr>
            <p:ph type="subTitle" idx="1"/>
          </p:nvPr>
        </p:nvSpPr>
        <p:spPr>
          <a:xfrm>
            <a:off x="1510748" y="649356"/>
            <a:ext cx="9986682" cy="5552272"/>
          </a:xfrm>
        </p:spPr>
        <p:txBody>
          <a:bodyPr>
            <a:normAutofit lnSpcReduction="10000"/>
          </a:bodyPr>
          <a:lstStyle/>
          <a:p>
            <a:r>
              <a:rPr kumimoji="1" lang="ja-JP" altLang="en-US" sz="2000" b="1" dirty="0"/>
              <a:t>鼻まわりの黒い毛穴がなくなった！？</a:t>
            </a:r>
            <a:endParaRPr kumimoji="1" lang="en-US" altLang="ja-JP" sz="2000" b="1" dirty="0"/>
          </a:p>
          <a:p>
            <a:endParaRPr kumimoji="1" lang="en-US" altLang="ja-JP" sz="2000" b="1" dirty="0"/>
          </a:p>
          <a:p>
            <a:r>
              <a:rPr lang="ja-JP" altLang="en-US" sz="2000" b="1" dirty="0"/>
              <a:t>美肌アドバイザー</a:t>
            </a:r>
            <a:r>
              <a:rPr kumimoji="1" lang="ja-JP" altLang="en-US" sz="2000" b="1" dirty="0"/>
              <a:t>　並木 規子 様</a:t>
            </a:r>
            <a:endParaRPr lang="en-US" altLang="ja-JP" sz="800" b="1" dirty="0"/>
          </a:p>
          <a:p>
            <a:pPr algn="l"/>
            <a:r>
              <a:rPr lang="ja-JP" altLang="en-US" sz="2000" b="1" i="0" dirty="0">
                <a:effectLst/>
                <a:latin typeface="+mn-ea"/>
              </a:rPr>
              <a:t>実はずっと気になっていたんです、鼻の毛穴の汚れ。</a:t>
            </a:r>
            <a:br>
              <a:rPr lang="ja-JP" altLang="en-US" sz="2000" b="1" dirty="0">
                <a:latin typeface="+mn-ea"/>
              </a:rPr>
            </a:br>
            <a:br>
              <a:rPr lang="ja-JP" altLang="en-US" sz="2000" b="1" dirty="0">
                <a:latin typeface="+mn-ea"/>
              </a:rPr>
            </a:br>
            <a:r>
              <a:rPr lang="ja-JP" altLang="en-US" sz="2000" b="1" dirty="0">
                <a:latin typeface="+mn-ea"/>
              </a:rPr>
              <a:t>最近、「若い」「肌キレイ」と言われることが多くなり嬉しい反面、見られていると思うと鼻の毛穴の汚れが自分の中では気になっていきました。。。</a:t>
            </a:r>
            <a:endParaRPr lang="en-US" altLang="ja-JP" sz="2000" b="1" i="0" dirty="0">
              <a:effectLst/>
              <a:latin typeface="+mn-ea"/>
            </a:endParaRPr>
          </a:p>
          <a:p>
            <a:pPr algn="l"/>
            <a:br>
              <a:rPr lang="ja-JP" altLang="en-US" sz="2000" b="1" dirty="0">
                <a:latin typeface="+mn-ea"/>
              </a:rPr>
            </a:br>
            <a:r>
              <a:rPr lang="ja-JP" altLang="en-US" sz="2000" b="1" i="0" dirty="0">
                <a:effectLst/>
                <a:latin typeface="+mn-ea"/>
              </a:rPr>
              <a:t>そんな時に、並木さんの施術を受けさせていただいたのですが、たった一回の施術で明らかにきれいになりました！！</a:t>
            </a:r>
            <a:endParaRPr lang="en-US" altLang="ja-JP" sz="2000" b="1" i="0" dirty="0">
              <a:effectLst/>
              <a:latin typeface="+mn-ea"/>
            </a:endParaRPr>
          </a:p>
          <a:p>
            <a:pPr algn="l"/>
            <a:br>
              <a:rPr lang="ja-JP" altLang="en-US" sz="2000" b="1" dirty="0">
                <a:latin typeface="+mn-ea"/>
              </a:rPr>
            </a:br>
            <a:r>
              <a:rPr lang="ja-JP" altLang="en-US" sz="2000" b="1" dirty="0">
                <a:latin typeface="+mn-ea"/>
              </a:rPr>
              <a:t>ベタですが、毛穴がなくなったり、黒い毛穴の色が薄くなったりしました！</a:t>
            </a:r>
            <a:endParaRPr lang="en-US" altLang="ja-JP" sz="2000" b="1" dirty="0">
              <a:latin typeface="+mn-ea"/>
            </a:endParaRPr>
          </a:p>
          <a:p>
            <a:pPr algn="l"/>
            <a:br>
              <a:rPr lang="ja-JP" altLang="en-US" sz="2000" b="1" dirty="0">
                <a:latin typeface="+mn-ea"/>
              </a:rPr>
            </a:br>
            <a:r>
              <a:rPr lang="ja-JP" altLang="en-US" sz="2000" b="1" dirty="0">
                <a:latin typeface="+mn-ea"/>
              </a:rPr>
              <a:t>女性だけじゃなく、男性でもキレイになれば嬉しいと思いますし、何か対策をしている方としていない方では複利で差がついていくと思いますので、女性だけでなく男性にも並木さんの施術はおすすめします。</a:t>
            </a:r>
            <a:endParaRPr lang="en-US" altLang="ja-JP" sz="2000" b="1" dirty="0">
              <a:latin typeface="+mn-ea"/>
            </a:endParaRPr>
          </a:p>
          <a:p>
            <a:pPr algn="l"/>
            <a:endParaRPr lang="en-US" altLang="ja-JP" sz="1800" b="1" dirty="0"/>
          </a:p>
          <a:p>
            <a:pPr algn="l"/>
            <a:r>
              <a:rPr kumimoji="1" lang="ja-JP" altLang="en-US" sz="1800" b="1" dirty="0"/>
              <a:t>基礎金融教育　安彦 健一</a:t>
            </a:r>
            <a:endParaRPr kumimoji="1" lang="en-US" altLang="ja-JP" sz="1800" b="1" dirty="0"/>
          </a:p>
        </p:txBody>
      </p:sp>
    </p:spTree>
    <p:extLst>
      <p:ext uri="{BB962C8B-B14F-4D97-AF65-F5344CB8AC3E}">
        <p14:creationId xmlns:p14="http://schemas.microsoft.com/office/powerpoint/2010/main" val="92503919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550</TotalTime>
  <Words>178</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ABIKO KENICHI</dc:creator>
  <cp:lastModifiedBy>ttnjp.04@gmail.com</cp:lastModifiedBy>
  <cp:revision>9</cp:revision>
  <dcterms:created xsi:type="dcterms:W3CDTF">2021-06-29T14:48:37Z</dcterms:created>
  <dcterms:modified xsi:type="dcterms:W3CDTF">2022-10-25T13:29:19Z</dcterms:modified>
</cp:coreProperties>
</file>