
<file path=[Content_Types].xml><?xml version="1.0" encoding="utf-8"?>
<Types xmlns="http://schemas.openxmlformats.org/package/2006/content-types">
  <Default Extension="emf" ContentType="image/x-em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54" r:id="rId1"/>
  </p:sldMasterIdLst>
  <p:sldIdLst>
    <p:sldId id="256" r:id="rId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6" d="100"/>
          <a:sy n="66" d="100"/>
        </p:scale>
        <p:origin x="600"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128403" y="945913"/>
            <a:ext cx="8637073" cy="2618554"/>
          </a:xfrm>
        </p:spPr>
        <p:txBody>
          <a:bodyPr bIns="0" anchor="b">
            <a:normAutofit/>
          </a:bodyPr>
          <a:lstStyle>
            <a:lvl1pPr algn="l">
              <a:defRPr sz="6600"/>
            </a:lvl1pPr>
          </a:lstStyle>
          <a:p>
            <a:r>
              <a:rPr lang="ja-JP" altLang="en-US"/>
              <a:t>マスター タイトルの書式設定</a:t>
            </a:r>
            <a:endParaRPr lang="en-US" dirty="0"/>
          </a:p>
        </p:txBody>
      </p:sp>
      <p:sp>
        <p:nvSpPr>
          <p:cNvPr id="3" name="Subtitle 2"/>
          <p:cNvSpPr>
            <a:spLocks noGrp="1"/>
          </p:cNvSpPr>
          <p:nvPr>
            <p:ph type="subTitle" idx="1"/>
          </p:nvPr>
        </p:nvSpPr>
        <p:spPr>
          <a:xfrm>
            <a:off x="1128404" y="3564467"/>
            <a:ext cx="8637072" cy="1071095"/>
          </a:xfrm>
        </p:spPr>
        <p:txBody>
          <a:bodyPr tIns="91440" bIns="91440">
            <a:normAutofit/>
          </a:bodyPr>
          <a:lstStyle>
            <a:lvl1pPr marL="0" indent="0" algn="l">
              <a:buNone/>
              <a:defRPr sz="1800" b="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BAF45529-BDA7-4BC4-897B-81B9ED9E9C47}" type="datetimeFigureOut">
              <a:rPr kumimoji="1" lang="ja-JP" altLang="en-US" smtClean="0"/>
              <a:t>2022/10/26</a:t>
            </a:fld>
            <a:endParaRPr kumimoji="1" lang="ja-JP" altLang="en-US"/>
          </a:p>
        </p:txBody>
      </p:sp>
      <p:sp>
        <p:nvSpPr>
          <p:cNvPr id="5" name="Footer Placeholder 4"/>
          <p:cNvSpPr>
            <a:spLocks noGrp="1"/>
          </p:cNvSpPr>
          <p:nvPr>
            <p:ph type="ftr" sz="quarter" idx="11"/>
          </p:nvPr>
        </p:nvSpPr>
        <p:spPr>
          <a:xfrm>
            <a:off x="1127124" y="329307"/>
            <a:ext cx="5943668" cy="309201"/>
          </a:xfrm>
        </p:spPr>
        <p:txBody>
          <a:bodyPr/>
          <a:lstStyle/>
          <a:p>
            <a:endParaRPr kumimoji="1" lang="ja-JP" altLang="en-US"/>
          </a:p>
        </p:txBody>
      </p:sp>
      <p:sp>
        <p:nvSpPr>
          <p:cNvPr id="6" name="Slide Number Placeholder 5"/>
          <p:cNvSpPr>
            <a:spLocks noGrp="1"/>
          </p:cNvSpPr>
          <p:nvPr>
            <p:ph type="sldNum" sz="quarter" idx="12"/>
          </p:nvPr>
        </p:nvSpPr>
        <p:spPr>
          <a:xfrm>
            <a:off x="9924392" y="134930"/>
            <a:ext cx="811019" cy="503578"/>
          </a:xfrm>
        </p:spPr>
        <p:txBody>
          <a:bodyPr/>
          <a:lstStyle/>
          <a:p>
            <a:fld id="{E5C73E5E-38BB-49F5-8267-2F3817BD0234}" type="slidenum">
              <a:rPr kumimoji="1" lang="ja-JP" altLang="en-US" smtClean="0"/>
              <a:t>‹#›</a:t>
            </a:fld>
            <a:endParaRPr kumimoji="1" lang="ja-JP" altLang="en-US"/>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37303077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AF45529-BDA7-4BC4-897B-81B9ED9E9C47}" type="datetimeFigureOut">
              <a:rPr kumimoji="1" lang="ja-JP" altLang="en-US" smtClean="0"/>
              <a:t>2022/10/26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5C73E5E-38BB-49F5-8267-2F3817BD0234}" type="slidenum">
              <a:rPr kumimoji="1" lang="ja-JP" altLang="en-US" smtClean="0"/>
              <a:t>‹#›</a:t>
            </a:fld>
            <a:endParaRPr kumimoji="1" lang="ja-JP" altLang="en-US"/>
          </a:p>
        </p:txBody>
      </p:sp>
      <p:pic>
        <p:nvPicPr>
          <p:cNvPr id="15" name="Picture 14"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38000329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24709" y="798973"/>
            <a:ext cx="1615742" cy="4659889"/>
          </a:xfrm>
        </p:spPr>
        <p:txBody>
          <a:bodyPr vert="eaVert"/>
          <a:lstStyle>
            <a:lvl1pPr algn="l">
              <a:defRPr/>
            </a:lvl1p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1130270" y="798973"/>
            <a:ext cx="7828830" cy="4659889"/>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AF45529-BDA7-4BC4-897B-81B9ED9E9C47}" type="datetimeFigureOut">
              <a:rPr kumimoji="1" lang="ja-JP" altLang="en-US" smtClean="0"/>
              <a:t>2022/10/26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5C73E5E-38BB-49F5-8267-2F3817BD0234}" type="slidenum">
              <a:rPr kumimoji="1" lang="ja-JP" altLang="en-US" smtClean="0"/>
              <a:t>‹#›</a:t>
            </a:fld>
            <a:endParaRPr kumimoji="1" lang="ja-JP" altLang="en-US"/>
          </a:p>
        </p:txBody>
      </p:sp>
      <p:pic>
        <p:nvPicPr>
          <p:cNvPr id="17" name="Picture 16"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59215" b="36435"/>
          <a:stretch/>
        </p:blipFill>
        <p:spPr>
          <a:xfrm rot="5400000">
            <a:off x="8642279" y="3046916"/>
            <a:ext cx="4663440" cy="155448"/>
          </a:xfrm>
          <a:prstGeom prst="rect">
            <a:avLst/>
          </a:prstGeom>
          <a:noFill/>
          <a:ln>
            <a:noFill/>
          </a:ln>
        </p:spPr>
      </p:pic>
    </p:spTree>
    <p:extLst>
      <p:ext uri="{BB962C8B-B14F-4D97-AF65-F5344CB8AC3E}">
        <p14:creationId xmlns:p14="http://schemas.microsoft.com/office/powerpoint/2010/main" val="8871822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ncho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lvl1pPr>
              <a:defRPr sz="1200"/>
            </a:lvl1pPr>
          </a:lstStyle>
          <a:p>
            <a:fld id="{BAF45529-BDA7-4BC4-897B-81B9ED9E9C47}" type="datetimeFigureOut">
              <a:rPr kumimoji="1" lang="ja-JP" altLang="en-US" smtClean="0"/>
              <a:t>2022/10/26</a:t>
            </a:fld>
            <a:endParaRPr kumimoji="1" lang="ja-JP" altLang="en-US"/>
          </a:p>
        </p:txBody>
      </p:sp>
      <p:sp>
        <p:nvSpPr>
          <p:cNvPr id="5" name="Footer Placeholder 4"/>
          <p:cNvSpPr>
            <a:spLocks noGrp="1"/>
          </p:cNvSpPr>
          <p:nvPr>
            <p:ph type="ftr" sz="quarter" idx="11"/>
          </p:nvPr>
        </p:nvSpPr>
        <p:spPr/>
        <p:txBody>
          <a:bodyPr/>
          <a:lstStyle>
            <a:lvl1pPr>
              <a:defRPr sz="1200"/>
            </a:lvl1pPr>
          </a:lstStyle>
          <a:p>
            <a:endParaRPr kumimoji="1" lang="ja-JP" altLang="en-US"/>
          </a:p>
        </p:txBody>
      </p:sp>
      <p:sp>
        <p:nvSpPr>
          <p:cNvPr id="6" name="Slide Number Placeholder 5"/>
          <p:cNvSpPr>
            <a:spLocks noGrp="1"/>
          </p:cNvSpPr>
          <p:nvPr>
            <p:ph type="sldNum" sz="quarter" idx="12"/>
          </p:nvPr>
        </p:nvSpPr>
        <p:spPr/>
        <p:txBody>
          <a:bodyPr/>
          <a:lstStyle/>
          <a:p>
            <a:fld id="{E5C73E5E-38BB-49F5-8267-2F3817BD0234}" type="slidenum">
              <a:rPr kumimoji="1" lang="ja-JP" altLang="en-US" smtClean="0"/>
              <a:t>‹#›</a:t>
            </a:fld>
            <a:endParaRPr kumimoji="1" lang="ja-JP" altLang="en-US"/>
          </a:p>
        </p:txBody>
      </p:sp>
      <p:pic>
        <p:nvPicPr>
          <p:cNvPr id="24" name="Picture 23"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10824541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1129167" y="1756129"/>
            <a:ext cx="8619060" cy="2050065"/>
          </a:xfrm>
        </p:spPr>
        <p:txBody>
          <a:bodyPr anchor="b">
            <a:normAutofit/>
          </a:bodyPr>
          <a:lstStyle>
            <a:lvl1pPr algn="l">
              <a:defRPr sz="3600"/>
            </a:lvl1pPr>
          </a:lstStyle>
          <a:p>
            <a:r>
              <a:rPr lang="ja-JP" altLang="en-US"/>
              <a:t>マスター タイトルの書式設定</a:t>
            </a:r>
            <a:endParaRPr lang="en-US" dirty="0"/>
          </a:p>
        </p:txBody>
      </p:sp>
      <p:sp>
        <p:nvSpPr>
          <p:cNvPr id="3" name="Text Placeholder 2"/>
          <p:cNvSpPr>
            <a:spLocks noGrp="1"/>
          </p:cNvSpPr>
          <p:nvPr>
            <p:ph type="body" idx="1" hasCustomPrompt="1"/>
          </p:nvPr>
        </p:nvSpPr>
        <p:spPr>
          <a:xfrm>
            <a:off x="1129166" y="3806195"/>
            <a:ext cx="8619060"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BAF45529-BDA7-4BC4-897B-81B9ED9E9C47}" type="datetimeFigureOut">
              <a:rPr kumimoji="1" lang="ja-JP" altLang="en-US" smtClean="0"/>
              <a:t>2022/10/26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5C73E5E-38BB-49F5-8267-2F3817BD0234}" type="slidenum">
              <a:rPr kumimoji="1" lang="ja-JP" altLang="en-US" smtClean="0"/>
              <a:t>‹#›</a:t>
            </a:fld>
            <a:endParaRPr kumimoji="1" lang="ja-JP" altLang="en-US"/>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14678860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1131052" y="958037"/>
            <a:ext cx="9605635" cy="1059305"/>
          </a:xfrm>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1129166" y="2165621"/>
            <a:ext cx="4645152" cy="329385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095606" y="2171769"/>
            <a:ext cx="4645152" cy="328709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AF45529-BDA7-4BC4-897B-81B9ED9E9C47}" type="datetimeFigureOut">
              <a:rPr kumimoji="1" lang="ja-JP" altLang="en-US" smtClean="0"/>
              <a:t>2022/10/26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5C73E5E-38BB-49F5-8267-2F3817BD0234}" type="slidenum">
              <a:rPr kumimoji="1" lang="ja-JP" altLang="en-US" smtClean="0"/>
              <a:t>‹#›</a:t>
            </a:fld>
            <a:endParaRPr kumimoji="1" lang="ja-JP" altLang="en-US"/>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37568233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1129166" y="953336"/>
            <a:ext cx="9607661" cy="1056319"/>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1129166" y="2169727"/>
            <a:ext cx="4645152" cy="801943"/>
          </a:xfrm>
        </p:spPr>
        <p:txBody>
          <a:bodyPr anchor="b">
            <a:normAutofit/>
          </a:bodyPr>
          <a:lstStyle>
            <a:lvl1pPr marL="0" indent="0">
              <a:lnSpc>
                <a:spcPct val="100000"/>
              </a:lnSpc>
              <a:buNone/>
              <a:defRPr sz="2800" b="0" cap="none"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1129166" y="2974448"/>
            <a:ext cx="4645152" cy="249387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094337" y="2173181"/>
            <a:ext cx="4645152" cy="802237"/>
          </a:xfrm>
        </p:spPr>
        <p:txBody>
          <a:bodyPr anchor="b">
            <a:normAutofit/>
          </a:bodyPr>
          <a:lstStyle>
            <a:lvl1pPr marL="0" indent="0">
              <a:lnSpc>
                <a:spcPct val="100000"/>
              </a:lnSpc>
              <a:buNone/>
              <a:defRPr sz="2800" b="0" cap="none"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094337" y="2971669"/>
            <a:ext cx="4645152" cy="248719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AF45529-BDA7-4BC4-897B-81B9ED9E9C47}" type="datetimeFigureOut">
              <a:rPr kumimoji="1" lang="ja-JP" altLang="en-US" smtClean="0"/>
              <a:t>2022/10/26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E5C73E5E-38BB-49F5-8267-2F3817BD0234}" type="slidenum">
              <a:rPr kumimoji="1" lang="ja-JP" altLang="en-US" smtClean="0"/>
              <a:t>‹#›</a:t>
            </a:fld>
            <a:endParaRPr kumimoji="1" lang="ja-JP" altLang="en-US"/>
          </a:p>
        </p:txBody>
      </p:sp>
      <p:pic>
        <p:nvPicPr>
          <p:cNvPr id="18" name="Picture 17"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1054784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BAF45529-BDA7-4BC4-897B-81B9ED9E9C47}" type="datetimeFigureOut">
              <a:rPr kumimoji="1" lang="ja-JP" altLang="en-US" smtClean="0"/>
              <a:t>2022/10/26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E5C73E5E-38BB-49F5-8267-2F3817BD0234}" type="slidenum">
              <a:rPr kumimoji="1" lang="ja-JP" altLang="en-US" smtClean="0"/>
              <a:t>‹#›</a:t>
            </a:fld>
            <a:endParaRPr kumimoji="1" lang="ja-JP" altLang="en-US"/>
          </a:p>
        </p:txBody>
      </p:sp>
      <p:pic>
        <p:nvPicPr>
          <p:cNvPr id="14" name="Picture 13"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14458754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AF45529-BDA7-4BC4-897B-81B9ED9E9C47}" type="datetimeFigureOut">
              <a:rPr kumimoji="1" lang="ja-JP" altLang="en-US" smtClean="0"/>
              <a:t>2022/10/26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E5C73E5E-38BB-49F5-8267-2F3817BD0234}" type="slidenum">
              <a:rPr kumimoji="1" lang="ja-JP" altLang="en-US" smtClean="0"/>
              <a:t>‹#›</a:t>
            </a:fld>
            <a:endParaRPr kumimoji="1" lang="ja-JP" altLang="en-US"/>
          </a:p>
        </p:txBody>
      </p:sp>
    </p:spTree>
    <p:extLst>
      <p:ext uri="{BB962C8B-B14F-4D97-AF65-F5344CB8AC3E}">
        <p14:creationId xmlns:p14="http://schemas.microsoft.com/office/powerpoint/2010/main" val="17134159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1124291" y="952578"/>
            <a:ext cx="3275013" cy="2322176"/>
          </a:xfrm>
        </p:spPr>
        <p:txBody>
          <a:bodyPr anchor="b">
            <a:normAutofit/>
          </a:bodyPr>
          <a:lstStyle>
            <a:lvl1pPr algn="l">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4723334" y="952578"/>
            <a:ext cx="6012470" cy="4505221"/>
          </a:xfrm>
        </p:spPr>
        <p:txBody>
          <a:bodyPr anchor="ct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1124291" y="3274754"/>
            <a:ext cx="3275013" cy="2178918"/>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AF45529-BDA7-4BC4-897B-81B9ED9E9C47}" type="datetimeFigureOut">
              <a:rPr kumimoji="1" lang="ja-JP" altLang="en-US" smtClean="0"/>
              <a:t>2022/10/26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5C73E5E-38BB-49F5-8267-2F3817BD0234}" type="slidenum">
              <a:rPr kumimoji="1" lang="ja-JP" altLang="en-US" smtClean="0"/>
              <a:t>‹#›</a:t>
            </a:fld>
            <a:endParaRPr kumimoji="1" lang="ja-JP" altLang="en-US"/>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11467716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a:xfrm>
              <a:off x="7477387" y="482170"/>
              <a:ext cx="4074533" cy="5149101"/>
            </a:xfrm>
            <a:prstGeom prst="rect">
              <a:avLst/>
            </a:prstGeom>
            <a:gradFill>
              <a:gsLst>
                <a:gs pos="0">
                  <a:schemeClr val="tx1">
                    <a:lumMod val="85000"/>
                    <a:lumOff val="15000"/>
                  </a:schemeClr>
                </a:gs>
                <a:gs pos="100000">
                  <a:schemeClr val="tx1">
                    <a:lumMod val="95000"/>
                    <a:lumOff val="5000"/>
                  </a:schemeClr>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14300" prst="artDeco"/>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129124" y="1129513"/>
            <a:ext cx="5854872" cy="1924208"/>
          </a:xfrm>
        </p:spPr>
        <p:txBody>
          <a:bodyPr anchor="b">
            <a:normAutofit/>
          </a:bodyPr>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1128247" y="3053721"/>
            <a:ext cx="5846486" cy="2096013"/>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a:xfrm>
            <a:off x="1125300" y="5469856"/>
            <a:ext cx="5849605" cy="320123"/>
          </a:xfrm>
        </p:spPr>
        <p:txBody>
          <a:bodyPr/>
          <a:lstStyle>
            <a:lvl1pPr algn="l">
              <a:defRPr/>
            </a:lvl1pPr>
          </a:lstStyle>
          <a:p>
            <a:fld id="{BAF45529-BDA7-4BC4-897B-81B9ED9E9C47}" type="datetimeFigureOut">
              <a:rPr kumimoji="1" lang="ja-JP" altLang="en-US" smtClean="0"/>
              <a:t>2022/10/26</a:t>
            </a:fld>
            <a:endParaRPr kumimoji="1" lang="ja-JP" altLang="en-US"/>
          </a:p>
        </p:txBody>
      </p:sp>
      <p:sp>
        <p:nvSpPr>
          <p:cNvPr id="6" name="Footer Placeholder 5"/>
          <p:cNvSpPr>
            <a:spLocks noGrp="1"/>
          </p:cNvSpPr>
          <p:nvPr>
            <p:ph type="ftr" sz="quarter" idx="11"/>
          </p:nvPr>
        </p:nvSpPr>
        <p:spPr>
          <a:xfrm>
            <a:off x="1125300" y="318640"/>
            <a:ext cx="4877818" cy="320931"/>
          </a:xfrm>
        </p:spPr>
        <p:txBody>
          <a:bodyPr/>
          <a:lstStyle/>
          <a:p>
            <a:endParaRPr lang="en-US" dirty="0"/>
          </a:p>
        </p:txBody>
      </p:sp>
      <p:sp>
        <p:nvSpPr>
          <p:cNvPr id="7" name="Slide Number Placeholder 6"/>
          <p:cNvSpPr>
            <a:spLocks noGrp="1"/>
          </p:cNvSpPr>
          <p:nvPr>
            <p:ph type="sldNum" sz="quarter" idx="12"/>
          </p:nvPr>
        </p:nvSpPr>
        <p:spPr>
          <a:xfrm>
            <a:off x="6176794" y="137408"/>
            <a:ext cx="811019" cy="503578"/>
          </a:xfrm>
        </p:spPr>
        <p:txBody>
          <a:bodyPr/>
          <a:lstStyle/>
          <a:p>
            <a:fld id="{E5C73E5E-38BB-49F5-8267-2F3817BD0234}" type="slidenum">
              <a:rPr kumimoji="1" lang="ja-JP" altLang="en-US" smtClean="0"/>
              <a:t>‹#›</a:t>
            </a:fld>
            <a:endParaRPr kumimoji="1" lang="ja-JP" altLang="en-US"/>
          </a:p>
        </p:txBody>
      </p:sp>
      <p:pic>
        <p:nvPicPr>
          <p:cNvPr id="22" name="Picture 21"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6" t="474" r="48549" b="36564"/>
          <a:stretch/>
        </p:blipFill>
        <p:spPr>
          <a:xfrm>
            <a:off x="1125460" y="643464"/>
            <a:ext cx="5879592" cy="155448"/>
          </a:xfrm>
          <a:prstGeom prst="rect">
            <a:avLst/>
          </a:prstGeom>
          <a:noFill/>
          <a:ln>
            <a:noFill/>
          </a:ln>
        </p:spPr>
      </p:pic>
    </p:spTree>
    <p:extLst>
      <p:ext uri="{BB962C8B-B14F-4D97-AF65-F5344CB8AC3E}">
        <p14:creationId xmlns:p14="http://schemas.microsoft.com/office/powerpoint/2010/main" val="5551077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12" name="Picture 11"/>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a:xfrm>
            <a:off x="0" y="6119336"/>
            <a:ext cx="12192000" cy="742950"/>
          </a:xfrm>
          <a:prstGeom prst="rect">
            <a:avLst/>
          </a:prstGeom>
        </p:spPr>
      </p:pic>
      <p:sp>
        <p:nvSpPr>
          <p:cNvPr id="13" name="Rectangle 12"/>
          <p:cNvSpPr/>
          <p:nvPr/>
        </p:nvSpPr>
        <p:spPr>
          <a:xfrm>
            <a:off x="0" y="468769"/>
            <a:ext cx="12192000" cy="5647024"/>
          </a:xfrm>
          <a:prstGeom prst="rect">
            <a:avLst/>
          </a:prstGeom>
          <a:gradFill flip="none" rotWithShape="1">
            <a:gsLst>
              <a:gs pos="0">
                <a:schemeClr val="bg2">
                  <a:alpha val="0"/>
                  <a:lumMod val="100000"/>
                </a:schemeClr>
              </a:gs>
              <a:gs pos="100000">
                <a:schemeClr val="bg2">
                  <a:lumMod val="95000"/>
                  <a:lumOff val="5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4" name="Straight Connector 13"/>
          <p:cNvCxnSpPr/>
          <p:nvPr/>
        </p:nvCxnSpPr>
        <p:spPr>
          <a:xfrm>
            <a:off x="0" y="6121269"/>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a:xfrm>
            <a:off x="1130270" y="953324"/>
            <a:ext cx="9603275" cy="1049235"/>
          </a:xfrm>
          <a:prstGeom prst="rect">
            <a:avLst/>
          </a:prstGeom>
        </p:spPr>
        <p:txBody>
          <a:bodyPr vert="horz" lIns="91440" tIns="45720" rIns="91440" bIns="45720" rtlCol="0" anchor="t">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1130270" y="2171769"/>
            <a:ext cx="9603275" cy="329457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232830" y="330370"/>
            <a:ext cx="2515396"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BAF45529-BDA7-4BC4-897B-81B9ED9E9C47}" type="datetimeFigureOut">
              <a:rPr kumimoji="1" lang="ja-JP" altLang="en-US" smtClean="0"/>
              <a:t>2022/10/26</a:t>
            </a:fld>
            <a:endParaRPr kumimoji="1" lang="ja-JP" altLang="en-US"/>
          </a:p>
        </p:txBody>
      </p:sp>
      <p:sp>
        <p:nvSpPr>
          <p:cNvPr id="5" name="Footer Placeholder 4"/>
          <p:cNvSpPr>
            <a:spLocks noGrp="1"/>
          </p:cNvSpPr>
          <p:nvPr>
            <p:ph type="ftr" sz="quarter" idx="3"/>
          </p:nvPr>
        </p:nvSpPr>
        <p:spPr>
          <a:xfrm>
            <a:off x="1130270"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9918076" y="137408"/>
            <a:ext cx="811019" cy="503578"/>
          </a:xfrm>
          <a:prstGeom prst="rect">
            <a:avLst/>
          </a:prstGeom>
        </p:spPr>
        <p:txBody>
          <a:bodyPr vert="horz" lIns="91440" tIns="45720" rIns="91440" bIns="45720" rtlCol="0" anchor="t"/>
          <a:lstStyle>
            <a:lvl1pPr algn="r">
              <a:defRPr sz="2800">
                <a:solidFill>
                  <a:schemeClr val="accent1"/>
                </a:solidFill>
              </a:defRPr>
            </a:lvl1pPr>
          </a:lstStyle>
          <a:p>
            <a:fld id="{E5C73E5E-38BB-49F5-8267-2F3817BD0234}" type="slidenum">
              <a:rPr kumimoji="1" lang="ja-JP" altLang="en-US" smtClean="0"/>
              <a:t>‹#›</a:t>
            </a:fld>
            <a:endParaRPr kumimoji="1" lang="ja-JP" altLang="en-US"/>
          </a:p>
        </p:txBody>
      </p:sp>
    </p:spTree>
    <p:extLst>
      <p:ext uri="{BB962C8B-B14F-4D97-AF65-F5344CB8AC3E}">
        <p14:creationId xmlns:p14="http://schemas.microsoft.com/office/powerpoint/2010/main" val="328686500"/>
      </p:ext>
    </p:extLst>
  </p:cSld>
  <p:clrMap bg1="lt1" tx1="dk1" bg2="lt2" tx2="dk2" accent1="accent1" accent2="accent2" accent3="accent3" accent4="accent4" accent5="accent5" accent6="accent6" hlink="hlink" folHlink="folHlink"/>
  <p:sldLayoutIdLst>
    <p:sldLayoutId id="2147483955" r:id="rId1"/>
    <p:sldLayoutId id="2147483956" r:id="rId2"/>
    <p:sldLayoutId id="2147483957" r:id="rId3"/>
    <p:sldLayoutId id="2147483958" r:id="rId4"/>
    <p:sldLayoutId id="2147483959" r:id="rId5"/>
    <p:sldLayoutId id="2147483960" r:id="rId6"/>
    <p:sldLayoutId id="2147483961" r:id="rId7"/>
    <p:sldLayoutId id="2147483962" r:id="rId8"/>
    <p:sldLayoutId id="2147483963" r:id="rId9"/>
    <p:sldLayoutId id="2147483964" r:id="rId10"/>
    <p:sldLayoutId id="2147483965" r:id="rId11"/>
  </p:sldLayoutIdLst>
  <p:txStyles>
    <p:titleStyle>
      <a:lvl1pPr algn="l" defTabSz="914400" rtl="0" eaLnBrk="1" latinLnBrk="0" hangingPunct="1">
        <a:lnSpc>
          <a:spcPct val="90000"/>
        </a:lnSpc>
        <a:spcBef>
          <a:spcPct val="0"/>
        </a:spcBef>
        <a:buNone/>
        <a:defRPr kumimoji="1" sz="3200" b="0" i="0" kern="1200" cap="none">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kumimoji="1"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68208AA-EC51-476A-A43D-EE8D6EA5DE1C}"/>
              </a:ext>
            </a:extLst>
          </p:cNvPr>
          <p:cNvSpPr>
            <a:spLocks noGrp="1"/>
          </p:cNvSpPr>
          <p:nvPr>
            <p:ph type="ctrTitle"/>
          </p:nvPr>
        </p:nvSpPr>
        <p:spPr>
          <a:xfrm>
            <a:off x="2859092" y="375552"/>
            <a:ext cx="7083804" cy="386203"/>
          </a:xfrm>
        </p:spPr>
        <p:txBody>
          <a:bodyPr>
            <a:normAutofit fontScale="90000"/>
          </a:bodyPr>
          <a:lstStyle/>
          <a:p>
            <a:r>
              <a:rPr lang="ja-JP" altLang="en-US" sz="4400" b="1" dirty="0">
                <a:solidFill>
                  <a:schemeClr val="tx1"/>
                </a:solidFill>
                <a:latin typeface="メイリオ" panose="020B0604030504040204" pitchFamily="50" charset="-128"/>
                <a:ea typeface="メイリオ" panose="020B0604030504040204" pitchFamily="50" charset="-128"/>
              </a:rPr>
              <a:t>開業して何もわからない方へ</a:t>
            </a:r>
            <a:endParaRPr kumimoji="1" lang="ja-JP" altLang="en-US" sz="4400" b="1" dirty="0">
              <a:solidFill>
                <a:schemeClr val="tx1"/>
              </a:solidFill>
              <a:latin typeface="メイリオ" panose="020B0604030504040204" pitchFamily="50" charset="-128"/>
              <a:ea typeface="メイリオ" panose="020B0604030504040204" pitchFamily="50" charset="-128"/>
            </a:endParaRPr>
          </a:p>
        </p:txBody>
      </p:sp>
      <p:sp>
        <p:nvSpPr>
          <p:cNvPr id="3" name="字幕 2">
            <a:extLst>
              <a:ext uri="{FF2B5EF4-FFF2-40B4-BE49-F238E27FC236}">
                <a16:creationId xmlns:a16="http://schemas.microsoft.com/office/drawing/2014/main" id="{1DF676C4-EF66-48CC-9DE6-6A571A68B1CD}"/>
              </a:ext>
            </a:extLst>
          </p:cNvPr>
          <p:cNvSpPr>
            <a:spLocks noGrp="1"/>
          </p:cNvSpPr>
          <p:nvPr>
            <p:ph type="subTitle" idx="1"/>
          </p:nvPr>
        </p:nvSpPr>
        <p:spPr>
          <a:xfrm>
            <a:off x="6049818" y="5317297"/>
            <a:ext cx="5819630" cy="884115"/>
          </a:xfrm>
        </p:spPr>
        <p:txBody>
          <a:bodyPr>
            <a:noAutofit/>
          </a:bodyPr>
          <a:lstStyle/>
          <a:p>
            <a:pPr algn="r">
              <a:lnSpc>
                <a:spcPct val="100000"/>
              </a:lnSpc>
            </a:pPr>
            <a:r>
              <a:rPr kumimoji="1" lang="en-US" altLang="ja-JP" sz="2000" dirty="0">
                <a:solidFill>
                  <a:schemeClr val="tx1"/>
                </a:solidFill>
                <a:latin typeface="メイリオ" panose="020B0604030504040204" pitchFamily="50" charset="-128"/>
                <a:ea typeface="メイリオ" panose="020B0604030504040204" pitchFamily="50" charset="-128"/>
              </a:rPr>
              <a:t>2</a:t>
            </a:r>
            <a:r>
              <a:rPr kumimoji="1" lang="ja-JP" altLang="en-US" sz="2000" dirty="0">
                <a:solidFill>
                  <a:schemeClr val="tx1"/>
                </a:solidFill>
                <a:latin typeface="メイリオ" panose="020B0604030504040204" pitchFamily="50" charset="-128"/>
                <a:ea typeface="メイリオ" panose="020B0604030504040204" pitchFamily="50" charset="-128"/>
              </a:rPr>
              <a:t>代目社長の夢を実現する事業計画プランナー</a:t>
            </a:r>
            <a:endParaRPr kumimoji="1" lang="en-US" altLang="ja-JP" sz="2000" dirty="0">
              <a:solidFill>
                <a:schemeClr val="tx1"/>
              </a:solidFill>
              <a:latin typeface="メイリオ" panose="020B0604030504040204" pitchFamily="50" charset="-128"/>
              <a:ea typeface="メイリオ" panose="020B0604030504040204" pitchFamily="50" charset="-128"/>
            </a:endParaRPr>
          </a:p>
          <a:p>
            <a:pPr algn="r">
              <a:lnSpc>
                <a:spcPct val="100000"/>
              </a:lnSpc>
            </a:pPr>
            <a:r>
              <a:rPr lang="ja-JP" altLang="en-US" sz="2000" dirty="0">
                <a:solidFill>
                  <a:schemeClr val="tx1"/>
                </a:solidFill>
                <a:latin typeface="メイリオ" panose="020B0604030504040204" pitchFamily="50" charset="-128"/>
                <a:ea typeface="メイリオ" panose="020B0604030504040204" pitchFamily="50" charset="-128"/>
              </a:rPr>
              <a:t>小林一将</a:t>
            </a:r>
            <a:endParaRPr kumimoji="1" lang="ja-JP" altLang="en-US" sz="2000" dirty="0">
              <a:solidFill>
                <a:schemeClr val="tx1"/>
              </a:solidFill>
              <a:latin typeface="メイリオ" panose="020B0604030504040204" pitchFamily="50" charset="-128"/>
              <a:ea typeface="メイリオ" panose="020B0604030504040204" pitchFamily="50" charset="-128"/>
            </a:endParaRPr>
          </a:p>
        </p:txBody>
      </p:sp>
      <p:sp>
        <p:nvSpPr>
          <p:cNvPr id="4" name="テキスト ボックス 3">
            <a:extLst>
              <a:ext uri="{FF2B5EF4-FFF2-40B4-BE49-F238E27FC236}">
                <a16:creationId xmlns:a16="http://schemas.microsoft.com/office/drawing/2014/main" id="{7233E421-9AB6-4C43-AB62-902EC97BC661}"/>
              </a:ext>
            </a:extLst>
          </p:cNvPr>
          <p:cNvSpPr txBox="1"/>
          <p:nvPr/>
        </p:nvSpPr>
        <p:spPr>
          <a:xfrm>
            <a:off x="226291" y="1311020"/>
            <a:ext cx="11591637" cy="4401205"/>
          </a:xfrm>
          <a:prstGeom prst="rect">
            <a:avLst/>
          </a:prstGeom>
          <a:noFill/>
        </p:spPr>
        <p:txBody>
          <a:bodyPr wrap="square" rtlCol="0">
            <a:spAutoFit/>
          </a:bodyPr>
          <a:lstStyle/>
          <a:p>
            <a:r>
              <a:rPr kumimoji="1" lang="ja-JP" altLang="en-US" dirty="0"/>
              <a:t>　</a:t>
            </a:r>
            <a:r>
              <a:rPr kumimoji="1" lang="ja-JP" altLang="en-US" sz="2000" dirty="0">
                <a:latin typeface="メイリオ" panose="020B0604030504040204" pitchFamily="50" charset="-128"/>
                <a:ea typeface="メイリオ" panose="020B0604030504040204" pitchFamily="50" charset="-128"/>
              </a:rPr>
              <a:t>先日、知り合いの経営者の方から、自分の弟が建設業を営んでいるんだけど、急に税務調査が来ることになってしまい、何とかならないかという相談を受けました。</a:t>
            </a:r>
            <a:endParaRPr kumimoji="1" lang="en-US" altLang="ja-JP" sz="2000" dirty="0">
              <a:latin typeface="メイリオ" panose="020B0604030504040204" pitchFamily="50" charset="-128"/>
              <a:ea typeface="メイリオ" panose="020B0604030504040204" pitchFamily="50" charset="-128"/>
            </a:endParaRPr>
          </a:p>
          <a:p>
            <a:r>
              <a:rPr kumimoji="1" lang="ja-JP" altLang="en-US" sz="2000" dirty="0">
                <a:latin typeface="メイリオ" panose="020B0604030504040204" pitchFamily="50" charset="-128"/>
                <a:ea typeface="メイリオ" panose="020B0604030504040204" pitchFamily="50" charset="-128"/>
              </a:rPr>
              <a:t>　私の方から一度お話を聞かせていただき、先方は開業してから何もわからず、税理士を付けずに今まで来てしまい、どうしていいかわからない等状況でした。</a:t>
            </a:r>
            <a:endParaRPr kumimoji="1" lang="en-US" altLang="ja-JP" sz="2000" dirty="0">
              <a:latin typeface="メイリオ" panose="020B0604030504040204" pitchFamily="50" charset="-128"/>
              <a:ea typeface="メイリオ" panose="020B0604030504040204" pitchFamily="50" charset="-128"/>
            </a:endParaRPr>
          </a:p>
          <a:p>
            <a:r>
              <a:rPr kumimoji="1" lang="ja-JP" altLang="en-US" sz="2000" dirty="0">
                <a:latin typeface="メイリオ" panose="020B0604030504040204" pitchFamily="50" charset="-128"/>
                <a:ea typeface="メイリオ" panose="020B0604030504040204" pitchFamily="50" charset="-128"/>
              </a:rPr>
              <a:t>　私も税理士事務所にいたので状況は理解でき、資料の用意や税務署への対応などかなり大変な仕事になりそうだと感じたのですが、税理士の伊部さんに恐る恐るご相談させていただきました。</a:t>
            </a:r>
            <a:endParaRPr kumimoji="1" lang="en-US" altLang="ja-JP" sz="2000" dirty="0">
              <a:latin typeface="メイリオ" panose="020B0604030504040204" pitchFamily="50" charset="-128"/>
              <a:ea typeface="メイリオ" panose="020B0604030504040204" pitchFamily="50" charset="-128"/>
            </a:endParaRPr>
          </a:p>
          <a:p>
            <a:r>
              <a:rPr kumimoji="1" lang="ja-JP" altLang="en-US" sz="2000" dirty="0">
                <a:latin typeface="メイリオ" panose="020B0604030504040204" pitchFamily="50" charset="-128"/>
                <a:ea typeface="メイリオ" panose="020B0604030504040204" pitchFamily="50" charset="-128"/>
              </a:rPr>
              <a:t>　伊部さんは快く受けていただいただけでなく、税務署からの電話でとても不安だと思うので、まずは安心してもらう為にも、すぐに先方に電話をしてくださいました。</a:t>
            </a:r>
            <a:endParaRPr kumimoji="1" lang="en-US" altLang="ja-JP" sz="2000" dirty="0">
              <a:latin typeface="メイリオ" panose="020B0604030504040204" pitchFamily="50" charset="-128"/>
              <a:ea typeface="メイリオ" panose="020B0604030504040204" pitchFamily="50" charset="-128"/>
            </a:endParaRPr>
          </a:p>
          <a:p>
            <a:r>
              <a:rPr kumimoji="1" lang="ja-JP" altLang="en-US" sz="2000" dirty="0">
                <a:latin typeface="メイリオ" panose="020B0604030504040204" pitchFamily="50" charset="-128"/>
                <a:ea typeface="メイリオ" panose="020B0604030504040204" pitchFamily="50" charset="-128"/>
              </a:rPr>
              <a:t>　そして当日の調査についても、先方とのやり取りである程度資料の準備をして望んでいただき、また重加算税という重いペナルティにも税務署とも交渉して対応してくださいました。</a:t>
            </a:r>
            <a:endParaRPr kumimoji="1" lang="en-US" altLang="ja-JP" sz="2000" dirty="0">
              <a:latin typeface="メイリオ" panose="020B0604030504040204" pitchFamily="50" charset="-128"/>
              <a:ea typeface="メイリオ" panose="020B0604030504040204" pitchFamily="50" charset="-128"/>
            </a:endParaRPr>
          </a:p>
          <a:p>
            <a:r>
              <a:rPr kumimoji="1" lang="ja-JP" altLang="en-US" sz="2000" dirty="0">
                <a:latin typeface="メイリオ" panose="020B0604030504040204" pitchFamily="50" charset="-128"/>
                <a:ea typeface="メイリオ" panose="020B0604030504040204" pitchFamily="50" charset="-128"/>
              </a:rPr>
              <a:t>　ご紹介いただいたからも紹介者のお兄様経由で、とても親身に対応してくださる税理士さんで、とても安心できましたと、喜びの声をいただきました。</a:t>
            </a:r>
            <a:endParaRPr kumimoji="1" lang="en-US" altLang="ja-JP" sz="2000" dirty="0">
              <a:latin typeface="メイリオ" panose="020B0604030504040204" pitchFamily="50" charset="-128"/>
              <a:ea typeface="メイリオ" panose="020B0604030504040204" pitchFamily="50" charset="-128"/>
            </a:endParaRPr>
          </a:p>
          <a:p>
            <a:r>
              <a:rPr kumimoji="1" lang="ja-JP" altLang="en-US" sz="2000">
                <a:latin typeface="メイリオ" panose="020B0604030504040204" pitchFamily="50" charset="-128"/>
                <a:ea typeface="メイリオ" panose="020B0604030504040204" pitchFamily="50" charset="-128"/>
              </a:rPr>
              <a:t>　開業当初は何から始めていいかわかりませんが、そんな経営者に寄り添って対応してくれる伊部さんを推薦いたします。</a:t>
            </a:r>
            <a:endParaRPr kumimoji="1" lang="ja-JP" altLang="en-US" sz="2000" dirty="0">
              <a:latin typeface="メイリオ" panose="020B0604030504040204" pitchFamily="50" charset="-128"/>
              <a:ea typeface="メイリオ" panose="020B0604030504040204" pitchFamily="50" charset="-128"/>
            </a:endParaRPr>
          </a:p>
        </p:txBody>
      </p:sp>
      <p:sp>
        <p:nvSpPr>
          <p:cNvPr id="6" name="字幕 2">
            <a:extLst>
              <a:ext uri="{FF2B5EF4-FFF2-40B4-BE49-F238E27FC236}">
                <a16:creationId xmlns:a16="http://schemas.microsoft.com/office/drawing/2014/main" id="{86836688-B05C-4CD4-B7A1-EE5042AEFFDF}"/>
              </a:ext>
            </a:extLst>
          </p:cNvPr>
          <p:cNvSpPr txBox="1">
            <a:spLocks/>
          </p:cNvSpPr>
          <p:nvPr/>
        </p:nvSpPr>
        <p:spPr>
          <a:xfrm>
            <a:off x="3906982" y="882413"/>
            <a:ext cx="8082539" cy="488810"/>
          </a:xfrm>
          <a:prstGeom prst="rect">
            <a:avLst/>
          </a:prstGeom>
        </p:spPr>
        <p:txBody>
          <a:bodyPr vert="horz" lIns="91440" tIns="45720" rIns="91440" bIns="45720" rtlCol="0" anchor="t">
            <a:normAutofit/>
          </a:bodyPr>
          <a:lstStyle>
            <a:lvl1pPr marL="0" indent="0" algn="l" defTabSz="457200" rtl="0" eaLnBrk="1" latinLnBrk="0" hangingPunct="1">
              <a:spcBef>
                <a:spcPct val="20000"/>
              </a:spcBef>
              <a:spcAft>
                <a:spcPts val="600"/>
              </a:spcAft>
              <a:buClr>
                <a:schemeClr val="tx1"/>
              </a:buClr>
              <a:buSzPct val="80000"/>
              <a:buFont typeface="Wingdings 3" panose="05040102010807070707" pitchFamily="18" charset="2"/>
              <a:buNone/>
              <a:defRPr kumimoji="1" sz="2100" kern="1200" cap="none">
                <a:solidFill>
                  <a:schemeClr val="bg2">
                    <a:lumMod val="75000"/>
                  </a:schemeClr>
                </a:solidFill>
                <a:effectLst/>
                <a:latin typeface="+mn-lt"/>
                <a:ea typeface="+mn-ea"/>
                <a:cs typeface="+mn-cs"/>
              </a:defRPr>
            </a:lvl1pPr>
            <a:lvl2pPr marL="4572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kumimoji="1" sz="1800" kern="1200" cap="none">
                <a:solidFill>
                  <a:schemeClr val="tx1">
                    <a:tint val="75000"/>
                  </a:schemeClr>
                </a:solidFill>
                <a:effectLst/>
                <a:latin typeface="+mn-lt"/>
                <a:ea typeface="+mn-ea"/>
                <a:cs typeface="+mn-cs"/>
              </a:defRPr>
            </a:lvl2pPr>
            <a:lvl3pPr marL="9144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kumimoji="1" sz="1600" kern="1200" cap="none">
                <a:solidFill>
                  <a:schemeClr val="tx1">
                    <a:tint val="75000"/>
                  </a:schemeClr>
                </a:solidFill>
                <a:effectLst/>
                <a:latin typeface="+mn-lt"/>
                <a:ea typeface="+mn-ea"/>
                <a:cs typeface="+mn-cs"/>
              </a:defRPr>
            </a:lvl3pPr>
            <a:lvl4pPr marL="13716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kumimoji="1" sz="1400" kern="1200" cap="none">
                <a:solidFill>
                  <a:schemeClr val="tx1">
                    <a:tint val="75000"/>
                  </a:schemeClr>
                </a:solidFill>
                <a:effectLst/>
                <a:latin typeface="+mn-lt"/>
                <a:ea typeface="+mn-ea"/>
                <a:cs typeface="+mn-cs"/>
              </a:defRPr>
            </a:lvl4pPr>
            <a:lvl5pPr marL="18288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kumimoji="1" sz="1400" kern="1200" cap="none">
                <a:solidFill>
                  <a:schemeClr val="tx1">
                    <a:tint val="75000"/>
                  </a:schemeClr>
                </a:solidFill>
                <a:effectLst/>
                <a:latin typeface="+mn-lt"/>
                <a:ea typeface="+mn-ea"/>
                <a:cs typeface="+mn-cs"/>
              </a:defRPr>
            </a:lvl5pPr>
            <a:lvl6pPr marL="22860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kumimoji="1" sz="1400" kern="1200" cap="none">
                <a:solidFill>
                  <a:schemeClr val="tx1">
                    <a:tint val="75000"/>
                  </a:schemeClr>
                </a:solidFill>
                <a:effectLst/>
                <a:latin typeface="+mn-lt"/>
                <a:ea typeface="+mn-ea"/>
                <a:cs typeface="+mn-cs"/>
              </a:defRPr>
            </a:lvl6pPr>
            <a:lvl7pPr marL="27432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kumimoji="1" sz="1400" kern="1200" cap="none">
                <a:solidFill>
                  <a:schemeClr val="tx1">
                    <a:tint val="75000"/>
                  </a:schemeClr>
                </a:solidFill>
                <a:effectLst/>
                <a:latin typeface="+mn-lt"/>
                <a:ea typeface="+mn-ea"/>
                <a:cs typeface="+mn-cs"/>
              </a:defRPr>
            </a:lvl7pPr>
            <a:lvl8pPr marL="32004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kumimoji="1" sz="1400" kern="1200" cap="none">
                <a:solidFill>
                  <a:schemeClr val="tx1">
                    <a:tint val="75000"/>
                  </a:schemeClr>
                </a:solidFill>
                <a:effectLst/>
                <a:latin typeface="+mn-lt"/>
                <a:ea typeface="+mn-ea"/>
                <a:cs typeface="+mn-cs"/>
              </a:defRPr>
            </a:lvl8pPr>
            <a:lvl9pPr marL="36576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kumimoji="1" sz="1400" kern="1200" cap="none">
                <a:solidFill>
                  <a:schemeClr val="tx1">
                    <a:tint val="75000"/>
                  </a:schemeClr>
                </a:solidFill>
                <a:effectLst/>
                <a:latin typeface="+mn-lt"/>
                <a:ea typeface="+mn-ea"/>
                <a:cs typeface="+mn-cs"/>
              </a:defRPr>
            </a:lvl9pPr>
          </a:lstStyle>
          <a:p>
            <a:pPr algn="r"/>
            <a:r>
              <a:rPr lang="ja-JP" altLang="en-US" dirty="0">
                <a:solidFill>
                  <a:schemeClr val="tx1"/>
                </a:solidFill>
              </a:rPr>
              <a:t>　</a:t>
            </a:r>
            <a:r>
              <a:rPr lang="ja-JP" altLang="en-US" b="1" dirty="0">
                <a:solidFill>
                  <a:schemeClr val="tx1"/>
                </a:solidFill>
                <a:latin typeface="メイリオ" panose="020B0604030504040204" pitchFamily="50" charset="-128"/>
                <a:ea typeface="メイリオ" panose="020B0604030504040204" pitchFamily="50" charset="-128"/>
              </a:rPr>
              <a:t>税理士（新規開業</a:t>
            </a:r>
            <a:r>
              <a:rPr lang="en-US" altLang="ja-JP" b="1" dirty="0">
                <a:solidFill>
                  <a:schemeClr val="tx1"/>
                </a:solidFill>
                <a:latin typeface="メイリオ" panose="020B0604030504040204" pitchFamily="50" charset="-128"/>
                <a:ea typeface="メイリオ" panose="020B0604030504040204" pitchFamily="50" charset="-128"/>
              </a:rPr>
              <a:t>/</a:t>
            </a:r>
            <a:r>
              <a:rPr lang="ja-JP" altLang="en-US" b="1" dirty="0">
                <a:solidFill>
                  <a:schemeClr val="tx1"/>
                </a:solidFill>
                <a:latin typeface="メイリオ" panose="020B0604030504040204" pitchFamily="50" charset="-128"/>
                <a:ea typeface="メイリオ" panose="020B0604030504040204" pitchFamily="50" charset="-128"/>
              </a:rPr>
              <a:t>スタートアップ特化）</a:t>
            </a:r>
            <a:r>
              <a:rPr lang="ja-JP" altLang="en-US" sz="2400" b="1" dirty="0">
                <a:solidFill>
                  <a:schemeClr val="tx1"/>
                </a:solidFill>
                <a:latin typeface="メイリオ" panose="020B0604030504040204" pitchFamily="50" charset="-128"/>
                <a:ea typeface="メイリオ" panose="020B0604030504040204" pitchFamily="50" charset="-128"/>
              </a:rPr>
              <a:t>　伊部　忠士　様</a:t>
            </a:r>
            <a:endParaRPr lang="en-US" altLang="ja-JP" sz="2400" b="1" dirty="0">
              <a:solidFill>
                <a:schemeClr val="tx1"/>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351602401"/>
      </p:ext>
    </p:extLst>
  </p:cSld>
  <p:clrMapOvr>
    <a:masterClrMapping/>
  </p:clrMapOvr>
</p:sld>
</file>

<file path=ppt/theme/theme1.xml><?xml version="1.0" encoding="utf-8"?>
<a:theme xmlns:a="http://schemas.openxmlformats.org/drawingml/2006/main" name="ギャラリー">
  <a:themeElements>
    <a:clrScheme name="ギャラリー">
      <a:dk1>
        <a:sysClr val="windowText" lastClr="000000"/>
      </a:dk1>
      <a:lt1>
        <a:sysClr val="window" lastClr="FFFFFF"/>
      </a:lt1>
      <a:dk2>
        <a:srgbClr val="454545"/>
      </a:dk2>
      <a:lt2>
        <a:srgbClr val="DCDCE0"/>
      </a:lt2>
      <a:accent1>
        <a:srgbClr val="415588"/>
      </a:accent1>
      <a:accent2>
        <a:srgbClr val="4294B6"/>
      </a:accent2>
      <a:accent3>
        <a:srgbClr val="087D7C"/>
      </a:accent3>
      <a:accent4>
        <a:srgbClr val="2CB663"/>
      </a:accent4>
      <a:accent5>
        <a:srgbClr val="DF8822"/>
      </a:accent5>
      <a:accent6>
        <a:srgbClr val="BC410A"/>
      </a:accent6>
      <a:hlink>
        <a:srgbClr val="5977C4"/>
      </a:hlink>
      <a:folHlink>
        <a:srgbClr val="A1A9BF"/>
      </a:folHlink>
    </a:clrScheme>
    <a:fontScheme name="ギャラリー">
      <a:majorFont>
        <a:latin typeface="Century Gothic" panose="020B0502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ギャラリー">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lumMod val="108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E050AC27-895F-4B90-991D-A6818FC89AB6}"/>
    </a:ext>
  </a:extLst>
</a:theme>
</file>

<file path=docProps/app.xml><?xml version="1.0" encoding="utf-8"?>
<Properties xmlns="http://schemas.openxmlformats.org/officeDocument/2006/extended-properties" xmlns:vt="http://schemas.openxmlformats.org/officeDocument/2006/docPropsVTypes">
  <Template>Gallery</Template>
  <TotalTime>124</TotalTime>
  <Words>300</Words>
  <Application>Microsoft Office PowerPoint</Application>
  <PresentationFormat>ワイド画面</PresentationFormat>
  <Paragraphs>11</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メイリオ</vt:lpstr>
      <vt:lpstr>Arial</vt:lpstr>
      <vt:lpstr>Century Gothic</vt:lpstr>
      <vt:lpstr>Wingdings 3</vt:lpstr>
      <vt:lpstr>ギャラリー</vt:lpstr>
      <vt:lpstr>開業して何もわからない方へ</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自分の身体に合ったスーツ選び</dc:title>
  <dc:creator>一将 小林</dc:creator>
  <cp:lastModifiedBy>小林 一将</cp:lastModifiedBy>
  <cp:revision>5</cp:revision>
  <cp:lastPrinted>2021-08-22T15:46:46Z</cp:lastPrinted>
  <dcterms:created xsi:type="dcterms:W3CDTF">2021-08-22T14:54:27Z</dcterms:created>
  <dcterms:modified xsi:type="dcterms:W3CDTF">2022-10-25T22:37:52Z</dcterms:modified>
</cp:coreProperties>
</file>