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8C557C-D8B6-48C6-8EF4-42052CAFC2D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170CEA-1B72-4AA8-9FF2-485472A30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32CAA96-F1F4-469D-B67B-9D872DA3CCA5}"/>
              </a:ext>
            </a:extLst>
          </p:cNvPr>
          <p:cNvSpPr>
            <a:spLocks noGrp="1"/>
          </p:cNvSpPr>
          <p:nvPr>
            <p:ph type="dt" sz="half" idx="10"/>
          </p:nvPr>
        </p:nvSpPr>
        <p:spPr/>
        <p:txBody>
          <a:bodyPr/>
          <a:lstStyle/>
          <a:p>
            <a:fld id="{A688C1C6-3886-49B6-B4F5-3F0BC459A589}" type="datetimeFigureOut">
              <a:rPr kumimoji="1" lang="ja-JP" altLang="en-US" smtClean="0"/>
              <a:t>2022/11/29</a:t>
            </a:fld>
            <a:endParaRPr kumimoji="1" lang="ja-JP" altLang="en-US"/>
          </a:p>
        </p:txBody>
      </p:sp>
      <p:sp>
        <p:nvSpPr>
          <p:cNvPr id="5" name="フッター プレースホルダー 4">
            <a:extLst>
              <a:ext uri="{FF2B5EF4-FFF2-40B4-BE49-F238E27FC236}">
                <a16:creationId xmlns:a16="http://schemas.microsoft.com/office/drawing/2014/main" id="{FC8EE03A-0977-4EDC-878A-FFA77AEC30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2E5D45-813F-4B7F-B8D4-D6A889BDC6D1}"/>
              </a:ext>
            </a:extLst>
          </p:cNvPr>
          <p:cNvSpPr>
            <a:spLocks noGrp="1"/>
          </p:cNvSpPr>
          <p:nvPr>
            <p:ph type="sldNum" sz="quarter" idx="12"/>
          </p:nvPr>
        </p:nvSpPr>
        <p:spPr/>
        <p:txBody>
          <a:body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29290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CF1BFC-E34F-42AA-8B0D-CE2B1B7A0CD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0E904E-D9A4-4BD5-B12A-95853A63552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4D28B8-01D5-4B84-B088-EFFADF4133EF}"/>
              </a:ext>
            </a:extLst>
          </p:cNvPr>
          <p:cNvSpPr>
            <a:spLocks noGrp="1"/>
          </p:cNvSpPr>
          <p:nvPr>
            <p:ph type="dt" sz="half" idx="10"/>
          </p:nvPr>
        </p:nvSpPr>
        <p:spPr/>
        <p:txBody>
          <a:bodyPr/>
          <a:lstStyle/>
          <a:p>
            <a:fld id="{A688C1C6-3886-49B6-B4F5-3F0BC459A589}" type="datetimeFigureOut">
              <a:rPr kumimoji="1" lang="ja-JP" altLang="en-US" smtClean="0"/>
              <a:t>2022/11/29</a:t>
            </a:fld>
            <a:endParaRPr kumimoji="1" lang="ja-JP" altLang="en-US"/>
          </a:p>
        </p:txBody>
      </p:sp>
      <p:sp>
        <p:nvSpPr>
          <p:cNvPr id="5" name="フッター プレースホルダー 4">
            <a:extLst>
              <a:ext uri="{FF2B5EF4-FFF2-40B4-BE49-F238E27FC236}">
                <a16:creationId xmlns:a16="http://schemas.microsoft.com/office/drawing/2014/main" id="{06463BDC-A257-4C7F-B98A-6F33C96799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22487B-F0F5-4397-B647-3789AA6159C8}"/>
              </a:ext>
            </a:extLst>
          </p:cNvPr>
          <p:cNvSpPr>
            <a:spLocks noGrp="1"/>
          </p:cNvSpPr>
          <p:nvPr>
            <p:ph type="sldNum" sz="quarter" idx="12"/>
          </p:nvPr>
        </p:nvSpPr>
        <p:spPr/>
        <p:txBody>
          <a:body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206038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5303103-1DDC-4AB6-A430-534211856C8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483954F-5578-4280-9156-95854499575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35A63E-0960-447D-BFB9-571D652D4889}"/>
              </a:ext>
            </a:extLst>
          </p:cNvPr>
          <p:cNvSpPr>
            <a:spLocks noGrp="1"/>
          </p:cNvSpPr>
          <p:nvPr>
            <p:ph type="dt" sz="half" idx="10"/>
          </p:nvPr>
        </p:nvSpPr>
        <p:spPr/>
        <p:txBody>
          <a:bodyPr/>
          <a:lstStyle/>
          <a:p>
            <a:fld id="{A688C1C6-3886-49B6-B4F5-3F0BC459A589}" type="datetimeFigureOut">
              <a:rPr kumimoji="1" lang="ja-JP" altLang="en-US" smtClean="0"/>
              <a:t>2022/11/29</a:t>
            </a:fld>
            <a:endParaRPr kumimoji="1" lang="ja-JP" altLang="en-US"/>
          </a:p>
        </p:txBody>
      </p:sp>
      <p:sp>
        <p:nvSpPr>
          <p:cNvPr id="5" name="フッター プレースホルダー 4">
            <a:extLst>
              <a:ext uri="{FF2B5EF4-FFF2-40B4-BE49-F238E27FC236}">
                <a16:creationId xmlns:a16="http://schemas.microsoft.com/office/drawing/2014/main" id="{31C21226-44D3-4B29-9A36-10CF4135ED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9B2136-C108-49FE-9AD2-8EA7ECD4E0E3}"/>
              </a:ext>
            </a:extLst>
          </p:cNvPr>
          <p:cNvSpPr>
            <a:spLocks noGrp="1"/>
          </p:cNvSpPr>
          <p:nvPr>
            <p:ph type="sldNum" sz="quarter" idx="12"/>
          </p:nvPr>
        </p:nvSpPr>
        <p:spPr/>
        <p:txBody>
          <a:body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364577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C5A5A-3399-4C7E-99C3-32CE4DAE8B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1643A5-C9F1-4130-B080-F7D9594EA29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9ADC8F-B1BF-4937-B723-A5F779A55C5C}"/>
              </a:ext>
            </a:extLst>
          </p:cNvPr>
          <p:cNvSpPr>
            <a:spLocks noGrp="1"/>
          </p:cNvSpPr>
          <p:nvPr>
            <p:ph type="dt" sz="half" idx="10"/>
          </p:nvPr>
        </p:nvSpPr>
        <p:spPr/>
        <p:txBody>
          <a:bodyPr/>
          <a:lstStyle/>
          <a:p>
            <a:fld id="{A688C1C6-3886-49B6-B4F5-3F0BC459A589}" type="datetimeFigureOut">
              <a:rPr kumimoji="1" lang="ja-JP" altLang="en-US" smtClean="0"/>
              <a:t>2022/11/29</a:t>
            </a:fld>
            <a:endParaRPr kumimoji="1" lang="ja-JP" altLang="en-US"/>
          </a:p>
        </p:txBody>
      </p:sp>
      <p:sp>
        <p:nvSpPr>
          <p:cNvPr id="5" name="フッター プレースホルダー 4">
            <a:extLst>
              <a:ext uri="{FF2B5EF4-FFF2-40B4-BE49-F238E27FC236}">
                <a16:creationId xmlns:a16="http://schemas.microsoft.com/office/drawing/2014/main" id="{B13A901F-5DDF-4DB2-9F48-4DE11A4E1E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61B529-4B9B-46D4-8CB6-99F5ED11333D}"/>
              </a:ext>
            </a:extLst>
          </p:cNvPr>
          <p:cNvSpPr>
            <a:spLocks noGrp="1"/>
          </p:cNvSpPr>
          <p:nvPr>
            <p:ph type="sldNum" sz="quarter" idx="12"/>
          </p:nvPr>
        </p:nvSpPr>
        <p:spPr/>
        <p:txBody>
          <a:body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51906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F1274-14A0-4457-A2C9-36B365EB06C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E8974B-D09B-4619-8884-8BDF500AE9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6E7F643-7770-4907-A9BC-03C747E532D0}"/>
              </a:ext>
            </a:extLst>
          </p:cNvPr>
          <p:cNvSpPr>
            <a:spLocks noGrp="1"/>
          </p:cNvSpPr>
          <p:nvPr>
            <p:ph type="dt" sz="half" idx="10"/>
          </p:nvPr>
        </p:nvSpPr>
        <p:spPr/>
        <p:txBody>
          <a:bodyPr/>
          <a:lstStyle/>
          <a:p>
            <a:fld id="{A688C1C6-3886-49B6-B4F5-3F0BC459A589}" type="datetimeFigureOut">
              <a:rPr kumimoji="1" lang="ja-JP" altLang="en-US" smtClean="0"/>
              <a:t>2022/11/29</a:t>
            </a:fld>
            <a:endParaRPr kumimoji="1" lang="ja-JP" altLang="en-US"/>
          </a:p>
        </p:txBody>
      </p:sp>
      <p:sp>
        <p:nvSpPr>
          <p:cNvPr id="5" name="フッター プレースホルダー 4">
            <a:extLst>
              <a:ext uri="{FF2B5EF4-FFF2-40B4-BE49-F238E27FC236}">
                <a16:creationId xmlns:a16="http://schemas.microsoft.com/office/drawing/2014/main" id="{60CC22B1-1C45-478C-B578-6516E159D4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F749E1-5533-43EF-B63D-9C7831D81F2A}"/>
              </a:ext>
            </a:extLst>
          </p:cNvPr>
          <p:cNvSpPr>
            <a:spLocks noGrp="1"/>
          </p:cNvSpPr>
          <p:nvPr>
            <p:ph type="sldNum" sz="quarter" idx="12"/>
          </p:nvPr>
        </p:nvSpPr>
        <p:spPr/>
        <p:txBody>
          <a:body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75135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FD7ED-9CBF-4559-BEC6-B5BA30FB410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6FDE07-A6F3-4461-9305-E46A17416D2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C26042A-25FF-42C3-8479-DF1292763C1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E052E69-D1AD-478A-AE83-37B647AC24AE}"/>
              </a:ext>
            </a:extLst>
          </p:cNvPr>
          <p:cNvSpPr>
            <a:spLocks noGrp="1"/>
          </p:cNvSpPr>
          <p:nvPr>
            <p:ph type="dt" sz="half" idx="10"/>
          </p:nvPr>
        </p:nvSpPr>
        <p:spPr/>
        <p:txBody>
          <a:bodyPr/>
          <a:lstStyle/>
          <a:p>
            <a:fld id="{A688C1C6-3886-49B6-B4F5-3F0BC459A589}" type="datetimeFigureOut">
              <a:rPr kumimoji="1" lang="ja-JP" altLang="en-US" smtClean="0"/>
              <a:t>2022/11/29</a:t>
            </a:fld>
            <a:endParaRPr kumimoji="1" lang="ja-JP" altLang="en-US"/>
          </a:p>
        </p:txBody>
      </p:sp>
      <p:sp>
        <p:nvSpPr>
          <p:cNvPr id="6" name="フッター プレースホルダー 5">
            <a:extLst>
              <a:ext uri="{FF2B5EF4-FFF2-40B4-BE49-F238E27FC236}">
                <a16:creationId xmlns:a16="http://schemas.microsoft.com/office/drawing/2014/main" id="{45AB6BDC-6EFA-4D57-B8F5-47C37337B5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A4DFB-7454-484A-9AF4-38AFBB297BB3}"/>
              </a:ext>
            </a:extLst>
          </p:cNvPr>
          <p:cNvSpPr>
            <a:spLocks noGrp="1"/>
          </p:cNvSpPr>
          <p:nvPr>
            <p:ph type="sldNum" sz="quarter" idx="12"/>
          </p:nvPr>
        </p:nvSpPr>
        <p:spPr/>
        <p:txBody>
          <a:body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427332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7EBFD3-602A-4357-B7C1-FD8C10E3F26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22D6E6F-E04B-45FA-8A76-01FE62896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2FD2672-7D8A-46CF-A792-B1B78232145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37E8021-D685-47F0-8459-C4C087CF8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BBC3892-F8A8-4E0F-AF6E-88402E27B1F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393780F-1342-4311-A81E-090D34A6DCE4}"/>
              </a:ext>
            </a:extLst>
          </p:cNvPr>
          <p:cNvSpPr>
            <a:spLocks noGrp="1"/>
          </p:cNvSpPr>
          <p:nvPr>
            <p:ph type="dt" sz="half" idx="10"/>
          </p:nvPr>
        </p:nvSpPr>
        <p:spPr/>
        <p:txBody>
          <a:bodyPr/>
          <a:lstStyle/>
          <a:p>
            <a:fld id="{A688C1C6-3886-49B6-B4F5-3F0BC459A589}" type="datetimeFigureOut">
              <a:rPr kumimoji="1" lang="ja-JP" altLang="en-US" smtClean="0"/>
              <a:t>2022/11/29</a:t>
            </a:fld>
            <a:endParaRPr kumimoji="1" lang="ja-JP" altLang="en-US"/>
          </a:p>
        </p:txBody>
      </p:sp>
      <p:sp>
        <p:nvSpPr>
          <p:cNvPr id="8" name="フッター プレースホルダー 7">
            <a:extLst>
              <a:ext uri="{FF2B5EF4-FFF2-40B4-BE49-F238E27FC236}">
                <a16:creationId xmlns:a16="http://schemas.microsoft.com/office/drawing/2014/main" id="{481484C8-FFF2-4BA4-96BA-A9EA3E79EA6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C626549-3273-4AA8-97BF-143788CC1432}"/>
              </a:ext>
            </a:extLst>
          </p:cNvPr>
          <p:cNvSpPr>
            <a:spLocks noGrp="1"/>
          </p:cNvSpPr>
          <p:nvPr>
            <p:ph type="sldNum" sz="quarter" idx="12"/>
          </p:nvPr>
        </p:nvSpPr>
        <p:spPr/>
        <p:txBody>
          <a:body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425735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C6B02C-90B0-4300-9572-6B12F0CDCB7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43784B1-D568-49B4-A1A6-A533198A89AF}"/>
              </a:ext>
            </a:extLst>
          </p:cNvPr>
          <p:cNvSpPr>
            <a:spLocks noGrp="1"/>
          </p:cNvSpPr>
          <p:nvPr>
            <p:ph type="dt" sz="half" idx="10"/>
          </p:nvPr>
        </p:nvSpPr>
        <p:spPr/>
        <p:txBody>
          <a:bodyPr/>
          <a:lstStyle/>
          <a:p>
            <a:fld id="{A688C1C6-3886-49B6-B4F5-3F0BC459A589}" type="datetimeFigureOut">
              <a:rPr kumimoji="1" lang="ja-JP" altLang="en-US" smtClean="0"/>
              <a:t>2022/11/29</a:t>
            </a:fld>
            <a:endParaRPr kumimoji="1" lang="ja-JP" altLang="en-US"/>
          </a:p>
        </p:txBody>
      </p:sp>
      <p:sp>
        <p:nvSpPr>
          <p:cNvPr id="4" name="フッター プレースホルダー 3">
            <a:extLst>
              <a:ext uri="{FF2B5EF4-FFF2-40B4-BE49-F238E27FC236}">
                <a16:creationId xmlns:a16="http://schemas.microsoft.com/office/drawing/2014/main" id="{DC2F9F4C-77E6-44DC-BEBF-00D359F46FC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628535E-C13E-41C7-B858-E48EB9770B55}"/>
              </a:ext>
            </a:extLst>
          </p:cNvPr>
          <p:cNvSpPr>
            <a:spLocks noGrp="1"/>
          </p:cNvSpPr>
          <p:nvPr>
            <p:ph type="sldNum" sz="quarter" idx="12"/>
          </p:nvPr>
        </p:nvSpPr>
        <p:spPr/>
        <p:txBody>
          <a:body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36043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A82A99-E731-4E8C-AFC1-9C222CE1C562}"/>
              </a:ext>
            </a:extLst>
          </p:cNvPr>
          <p:cNvSpPr>
            <a:spLocks noGrp="1"/>
          </p:cNvSpPr>
          <p:nvPr>
            <p:ph type="dt" sz="half" idx="10"/>
          </p:nvPr>
        </p:nvSpPr>
        <p:spPr/>
        <p:txBody>
          <a:bodyPr/>
          <a:lstStyle/>
          <a:p>
            <a:fld id="{A688C1C6-3886-49B6-B4F5-3F0BC459A589}" type="datetimeFigureOut">
              <a:rPr kumimoji="1" lang="ja-JP" altLang="en-US" smtClean="0"/>
              <a:t>2022/11/29</a:t>
            </a:fld>
            <a:endParaRPr kumimoji="1" lang="ja-JP" altLang="en-US"/>
          </a:p>
        </p:txBody>
      </p:sp>
      <p:sp>
        <p:nvSpPr>
          <p:cNvPr id="3" name="フッター プレースホルダー 2">
            <a:extLst>
              <a:ext uri="{FF2B5EF4-FFF2-40B4-BE49-F238E27FC236}">
                <a16:creationId xmlns:a16="http://schemas.microsoft.com/office/drawing/2014/main" id="{5F1ED70B-106B-4F8B-9E91-7952D128508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F2689EF-50FA-47C6-861F-DD6CAFD948C3}"/>
              </a:ext>
            </a:extLst>
          </p:cNvPr>
          <p:cNvSpPr>
            <a:spLocks noGrp="1"/>
          </p:cNvSpPr>
          <p:nvPr>
            <p:ph type="sldNum" sz="quarter" idx="12"/>
          </p:nvPr>
        </p:nvSpPr>
        <p:spPr/>
        <p:txBody>
          <a:body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194139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E08EF-99E1-4C17-9EA5-A172877BB5A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DDC8D3A-1C98-4581-A677-A327EA261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9DC2B61-EC41-4460-B4AA-AD2AFA6B3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BF905E-43E4-4666-984B-44E1C8CA0228}"/>
              </a:ext>
            </a:extLst>
          </p:cNvPr>
          <p:cNvSpPr>
            <a:spLocks noGrp="1"/>
          </p:cNvSpPr>
          <p:nvPr>
            <p:ph type="dt" sz="half" idx="10"/>
          </p:nvPr>
        </p:nvSpPr>
        <p:spPr/>
        <p:txBody>
          <a:bodyPr/>
          <a:lstStyle/>
          <a:p>
            <a:fld id="{A688C1C6-3886-49B6-B4F5-3F0BC459A589}" type="datetimeFigureOut">
              <a:rPr kumimoji="1" lang="ja-JP" altLang="en-US" smtClean="0"/>
              <a:t>2022/11/29</a:t>
            </a:fld>
            <a:endParaRPr kumimoji="1" lang="ja-JP" altLang="en-US"/>
          </a:p>
        </p:txBody>
      </p:sp>
      <p:sp>
        <p:nvSpPr>
          <p:cNvPr id="6" name="フッター プレースホルダー 5">
            <a:extLst>
              <a:ext uri="{FF2B5EF4-FFF2-40B4-BE49-F238E27FC236}">
                <a16:creationId xmlns:a16="http://schemas.microsoft.com/office/drawing/2014/main" id="{518E0C0A-A314-4AC2-A986-4167831BCD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860066B-6797-4EE8-9476-8B9ADDDDD231}"/>
              </a:ext>
            </a:extLst>
          </p:cNvPr>
          <p:cNvSpPr>
            <a:spLocks noGrp="1"/>
          </p:cNvSpPr>
          <p:nvPr>
            <p:ph type="sldNum" sz="quarter" idx="12"/>
          </p:nvPr>
        </p:nvSpPr>
        <p:spPr/>
        <p:txBody>
          <a:body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387212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EF2A28-F634-4B2E-8110-E135EAB382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32D1173-A442-44FD-A712-2F710DD427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8727C0E-79DD-4550-AA97-75B9F108C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BBC3A50-F730-4E95-B8A3-79EF59B0BDEB}"/>
              </a:ext>
            </a:extLst>
          </p:cNvPr>
          <p:cNvSpPr>
            <a:spLocks noGrp="1"/>
          </p:cNvSpPr>
          <p:nvPr>
            <p:ph type="dt" sz="half" idx="10"/>
          </p:nvPr>
        </p:nvSpPr>
        <p:spPr/>
        <p:txBody>
          <a:bodyPr/>
          <a:lstStyle/>
          <a:p>
            <a:fld id="{A688C1C6-3886-49B6-B4F5-3F0BC459A589}" type="datetimeFigureOut">
              <a:rPr kumimoji="1" lang="ja-JP" altLang="en-US" smtClean="0"/>
              <a:t>2022/11/29</a:t>
            </a:fld>
            <a:endParaRPr kumimoji="1" lang="ja-JP" altLang="en-US"/>
          </a:p>
        </p:txBody>
      </p:sp>
      <p:sp>
        <p:nvSpPr>
          <p:cNvPr id="6" name="フッター プレースホルダー 5">
            <a:extLst>
              <a:ext uri="{FF2B5EF4-FFF2-40B4-BE49-F238E27FC236}">
                <a16:creationId xmlns:a16="http://schemas.microsoft.com/office/drawing/2014/main" id="{B1EBC56D-53C0-4EB5-A6A8-CCC5523C81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031D95-DA3F-4C80-A4F5-5BF42715BF23}"/>
              </a:ext>
            </a:extLst>
          </p:cNvPr>
          <p:cNvSpPr>
            <a:spLocks noGrp="1"/>
          </p:cNvSpPr>
          <p:nvPr>
            <p:ph type="sldNum" sz="quarter" idx="12"/>
          </p:nvPr>
        </p:nvSpPr>
        <p:spPr/>
        <p:txBody>
          <a:body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164257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ABA9D9A-F7E9-4EAA-80C8-6B842F76FD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8F6BC3-3431-42D9-98EB-9C846878E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468B26-3A11-4DC8-B596-BA138DDA7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8C1C6-3886-49B6-B4F5-3F0BC459A589}" type="datetimeFigureOut">
              <a:rPr kumimoji="1" lang="ja-JP" altLang="en-US" smtClean="0"/>
              <a:t>2022/11/29</a:t>
            </a:fld>
            <a:endParaRPr kumimoji="1" lang="ja-JP" altLang="en-US"/>
          </a:p>
        </p:txBody>
      </p:sp>
      <p:sp>
        <p:nvSpPr>
          <p:cNvPr id="5" name="フッター プレースホルダー 4">
            <a:extLst>
              <a:ext uri="{FF2B5EF4-FFF2-40B4-BE49-F238E27FC236}">
                <a16:creationId xmlns:a16="http://schemas.microsoft.com/office/drawing/2014/main" id="{34A9C731-A863-4DCB-9AAE-64C0809E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955F162-7CC3-45B8-AFBE-FAC7CC032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598FE-BA84-463A-A186-F673F557FAA7}" type="slidenum">
              <a:rPr kumimoji="1" lang="ja-JP" altLang="en-US" smtClean="0"/>
              <a:t>‹#›</a:t>
            </a:fld>
            <a:endParaRPr kumimoji="1" lang="ja-JP" altLang="en-US"/>
          </a:p>
        </p:txBody>
      </p:sp>
    </p:spTree>
    <p:extLst>
      <p:ext uri="{BB962C8B-B14F-4D97-AF65-F5344CB8AC3E}">
        <p14:creationId xmlns:p14="http://schemas.microsoft.com/office/powerpoint/2010/main" val="220703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B84010C-FF42-4B0D-9F39-F659BA6E90EA}"/>
              </a:ext>
            </a:extLst>
          </p:cNvPr>
          <p:cNvSpPr txBox="1"/>
          <p:nvPr/>
        </p:nvSpPr>
        <p:spPr>
          <a:xfrm>
            <a:off x="985280" y="506981"/>
            <a:ext cx="4633641" cy="124649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rPr>
              <a:t>美肌アドバイザー</a:t>
            </a:r>
            <a:endParaRPr lang="en-US" altLang="ja-JP" sz="3200" b="1"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rPr>
              <a:t>並木規子</a:t>
            </a:r>
            <a:r>
              <a:rPr kumimoji="1" lang="ja-JP" altLang="en-US" sz="3200" b="1" dirty="0">
                <a:latin typeface="Meiryo UI" panose="020B0604030504040204" pitchFamily="50" charset="-128"/>
                <a:ea typeface="Meiryo UI" panose="020B0604030504040204" pitchFamily="50" charset="-128"/>
              </a:rPr>
              <a:t>さん</a:t>
            </a:r>
            <a:endParaRPr kumimoji="1" lang="en-US" altLang="ja-JP" sz="32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364E2F9-7791-4846-99C5-70F8D8E48BB0}"/>
              </a:ext>
            </a:extLst>
          </p:cNvPr>
          <p:cNvSpPr txBox="1"/>
          <p:nvPr/>
        </p:nvSpPr>
        <p:spPr>
          <a:xfrm>
            <a:off x="5088835" y="506981"/>
            <a:ext cx="6983895" cy="5632311"/>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生まれたままの顔に変えてくれる魔術師！！</a:t>
            </a:r>
            <a:endParaRPr lang="en-US" altLang="ja-JP" sz="2000" b="1" dirty="0">
              <a:latin typeface="Meiryo UI" panose="020B0604030504040204" pitchFamily="50" charset="-128"/>
              <a:ea typeface="Meiryo UI" panose="020B0604030504040204" pitchFamily="50" charset="-128"/>
            </a:endParaRPr>
          </a:p>
          <a:p>
            <a:pPr algn="just"/>
            <a:endParaRPr lang="en-US" altLang="ja-JP" sz="2000" dirty="0">
              <a:latin typeface="Meiryo UI" panose="020B0604030504040204" pitchFamily="50" charset="-128"/>
              <a:ea typeface="Meiryo UI" panose="020B0604030504040204" pitchFamily="50" charset="-128"/>
            </a:endParaRPr>
          </a:p>
          <a:p>
            <a:pPr algn="just"/>
            <a:r>
              <a:rPr lang="ja-JP" altLang="en-US" sz="2000" dirty="0">
                <a:latin typeface="Meiryo UI" panose="020B0604030504040204" pitchFamily="50" charset="-128"/>
                <a:ea typeface="Meiryo UI" panose="020B0604030504040204" pitchFamily="50" charset="-128"/>
              </a:rPr>
              <a:t>　肌についての気配りなどほとんどしてこなかった人生でしたが、並木さんの施術を受けて意識が変わりました。</a:t>
            </a:r>
            <a:endParaRPr lang="en-US" altLang="ja-JP" sz="2000" dirty="0">
              <a:latin typeface="Meiryo UI" panose="020B0604030504040204" pitchFamily="50" charset="-128"/>
              <a:ea typeface="Meiryo UI" panose="020B0604030504040204" pitchFamily="50" charset="-128"/>
            </a:endParaRPr>
          </a:p>
          <a:p>
            <a:pPr algn="just"/>
            <a:r>
              <a:rPr lang="ja-JP" altLang="en-US" sz="2000" dirty="0">
                <a:latin typeface="Meiryo UI" panose="020B0604030504040204" pitchFamily="50" charset="-128"/>
                <a:ea typeface="Meiryo UI" panose="020B0604030504040204" pitchFamily="50" charset="-128"/>
              </a:rPr>
              <a:t>　銀座の一等地にあるビルの一階で並木さんからのカウンセリングを受け、施術が始まりました。最初は品質の良い石鹸の泡が持つ力を体験するといことで、右手に泡立てた石鹸を付けてみて、付けていない左手との違いを実験させていただきました。すぐに自分の肌ってこんなにモチモチになるんだ！と右手を触って感じさせられました。</a:t>
            </a:r>
            <a:endParaRPr lang="en-US" altLang="ja-JP" sz="2000" dirty="0">
              <a:latin typeface="Meiryo UI" panose="020B0604030504040204" pitchFamily="50" charset="-128"/>
              <a:ea typeface="Meiryo UI" panose="020B0604030504040204" pitchFamily="50" charset="-128"/>
            </a:endParaRPr>
          </a:p>
          <a:p>
            <a:pPr algn="just"/>
            <a:r>
              <a:rPr lang="ja-JP" altLang="en-US" sz="2000" dirty="0">
                <a:latin typeface="Meiryo UI" panose="020B0604030504040204" pitchFamily="50" charset="-128"/>
                <a:ea typeface="Meiryo UI" panose="020B0604030504040204" pitchFamily="50" charset="-128"/>
              </a:rPr>
              <a:t>　施術が始まると入念に順序だてて肌のケアをしていただきます。</a:t>
            </a:r>
            <a:r>
              <a:rPr lang="en-US" altLang="ja-JP" sz="2000" dirty="0">
                <a:latin typeface="Meiryo UI" panose="020B0604030504040204" pitchFamily="50" charset="-128"/>
                <a:ea typeface="Meiryo UI" panose="020B0604030504040204" pitchFamily="50" charset="-128"/>
              </a:rPr>
              <a:t>WP</a:t>
            </a:r>
            <a:r>
              <a:rPr lang="ja-JP" altLang="en-US" sz="2000" dirty="0">
                <a:latin typeface="Meiryo UI" panose="020B0604030504040204" pitchFamily="50" charset="-128"/>
                <a:ea typeface="Meiryo UI" panose="020B0604030504040204" pitchFamily="50" charset="-128"/>
              </a:rPr>
              <a:t>でおっしゃっているように本当に中指しか使わない施術に時間を忘れて身を預けていました。そして施術が終わると、施術前の自分の顔がいかに残念だったかを実感させれらるほどモチモチつやつやで透明感のある肌になっていました。</a:t>
            </a:r>
            <a:endParaRPr lang="en-US" altLang="ja-JP" sz="2000" dirty="0">
              <a:latin typeface="Meiryo UI" panose="020B0604030504040204" pitchFamily="50" charset="-128"/>
              <a:ea typeface="Meiryo UI" panose="020B0604030504040204" pitchFamily="50" charset="-128"/>
            </a:endParaRPr>
          </a:p>
          <a:p>
            <a:pPr algn="just"/>
            <a:r>
              <a:rPr lang="ja-JP" altLang="en-US" sz="2000" dirty="0">
                <a:latin typeface="Meiryo UI" panose="020B0604030504040204" pitchFamily="50" charset="-128"/>
                <a:ea typeface="Meiryo UI" panose="020B0604030504040204" pitchFamily="50" charset="-128"/>
              </a:rPr>
              <a:t>　生まれたままの肌にしてくれるほどの品質と技術を兼ね備えた、美肌アドバイザーの並木規子さんを私は推薦します。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生命保険（新婚夫婦向け）　服部 陽志</a:t>
            </a:r>
            <a:r>
              <a:rPr lang="ja-JP" altLang="en-US" sz="2000" b="1" dirty="0">
                <a:solidFill>
                  <a:schemeClr val="accent1">
                    <a:lumMod val="50000"/>
                  </a:schemeClr>
                </a:solidFill>
              </a:rPr>
              <a:t>　</a:t>
            </a:r>
            <a:endParaRPr lang="en-US" altLang="ja-JP" sz="2000" b="1" dirty="0">
              <a:solidFill>
                <a:schemeClr val="accent1">
                  <a:lumMod val="50000"/>
                </a:schemeClr>
              </a:solidFill>
            </a:endParaRPr>
          </a:p>
        </p:txBody>
      </p:sp>
      <p:pic>
        <p:nvPicPr>
          <p:cNvPr id="4" name="図 3">
            <a:extLst>
              <a:ext uri="{FF2B5EF4-FFF2-40B4-BE49-F238E27FC236}">
                <a16:creationId xmlns:a16="http://schemas.microsoft.com/office/drawing/2014/main" id="{8D16500D-FFD5-C888-409A-318EED4C5B65}"/>
              </a:ext>
            </a:extLst>
          </p:cNvPr>
          <p:cNvPicPr>
            <a:picLocks noChangeAspect="1"/>
          </p:cNvPicPr>
          <p:nvPr/>
        </p:nvPicPr>
        <p:blipFill>
          <a:blip r:embed="rId2"/>
          <a:stretch>
            <a:fillRect/>
          </a:stretch>
        </p:blipFill>
        <p:spPr>
          <a:xfrm>
            <a:off x="530088" y="1999467"/>
            <a:ext cx="4062331" cy="4858533"/>
          </a:xfrm>
          <a:prstGeom prst="rect">
            <a:avLst/>
          </a:prstGeom>
        </p:spPr>
      </p:pic>
    </p:spTree>
    <p:extLst>
      <p:ext uri="{BB962C8B-B14F-4D97-AF65-F5344CB8AC3E}">
        <p14:creationId xmlns:p14="http://schemas.microsoft.com/office/powerpoint/2010/main" val="30310875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222</Words>
  <Application>Microsoft Office PowerPoint</Application>
  <PresentationFormat>ワイド画面</PresentationFormat>
  <Paragraphs>11</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大剛</dc:creator>
  <cp:lastModifiedBy>Administrator</cp:lastModifiedBy>
  <cp:revision>6</cp:revision>
  <dcterms:created xsi:type="dcterms:W3CDTF">2021-08-24T13:34:02Z</dcterms:created>
  <dcterms:modified xsi:type="dcterms:W3CDTF">2022-11-29T14:50:18Z</dcterms:modified>
</cp:coreProperties>
</file>