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6" autoAdjust="0"/>
    <p:restoredTop sz="94660"/>
  </p:normalViewPr>
  <p:slideViewPr>
    <p:cSldViewPr snapToGrid="0">
      <p:cViewPr varScale="1">
        <p:scale>
          <a:sx n="128" d="100"/>
          <a:sy n="128" d="100"/>
        </p:scale>
        <p:origin x="512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D8C557C-D8B6-48C6-8EF4-42052CAFC2D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E9170CEA-1B72-4AA8-9FF2-485472A3014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32CAA96-F1F4-469D-B67B-9D872DA3CC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8C1C6-3886-49B6-B4F5-3F0BC459A589}" type="datetimeFigureOut">
              <a:rPr kumimoji="1" lang="ja-JP" altLang="en-US" smtClean="0"/>
              <a:t>2022/12/5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C8EE03A-0977-4EDC-878A-FFA77AEC30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C2E5D45-813F-4B7F-B8D4-D6A889BDC6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4598FE-BA84-463A-A186-F673F557FAA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29062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BCF1BFC-E34F-42AA-8B0D-CE2B1B7A0C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8D0E904E-D9A4-4BD5-B12A-95853A63552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24D28B8-01D5-4B84-B088-EFFADF4133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8C1C6-3886-49B6-B4F5-3F0BC459A589}" type="datetimeFigureOut">
              <a:rPr kumimoji="1" lang="ja-JP" altLang="en-US" smtClean="0"/>
              <a:t>2022/12/5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06463BDC-A257-4C7F-B98A-6F33C96799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922487B-F0F5-4397-B647-3789AA6159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4598FE-BA84-463A-A186-F673F557FAA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603865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D5303103-1DDC-4AB6-A430-534211856C8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A483954F-5578-4280-9156-95854499575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035A63E-0960-447D-BFB9-571D652D48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8C1C6-3886-49B6-B4F5-3F0BC459A589}" type="datetimeFigureOut">
              <a:rPr kumimoji="1" lang="ja-JP" altLang="en-US" smtClean="0"/>
              <a:t>2022/12/5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1C21226-44D3-4B29-9A36-10CF4135ED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69B2136-C108-49FE-9AD2-8EA7ECD4E0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4598FE-BA84-463A-A186-F673F557FAA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457741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28C5A5A-3399-4C7E-99C3-32CE4DAE8B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A1643A5-C9F1-4130-B080-F7D9594EA2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79ADC8F-B1BF-4937-B723-A5F779A55C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8C1C6-3886-49B6-B4F5-3F0BC459A589}" type="datetimeFigureOut">
              <a:rPr kumimoji="1" lang="ja-JP" altLang="en-US" smtClean="0"/>
              <a:t>2022/12/5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13A901F-5DDF-4DB2-9F48-4DE11A4E1E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E61B529-4B9B-46D4-8CB6-99F5ED1133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4598FE-BA84-463A-A186-F673F557FAA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190632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62F1274-14A0-4457-A2C9-36B365EB06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5E8974B-D09B-4619-8884-8BDF500AE94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6E7F643-7770-4907-A9BC-03C747E532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8C1C6-3886-49B6-B4F5-3F0BC459A589}" type="datetimeFigureOut">
              <a:rPr kumimoji="1" lang="ja-JP" altLang="en-US" smtClean="0"/>
              <a:t>2022/12/5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0CC22B1-1C45-478C-B578-6516E159D4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2F749E1-5533-43EF-B63D-9C7831D81F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4598FE-BA84-463A-A186-F673F557FAA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513595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53FD7ED-9CBF-4559-BEC6-B5BA30FB41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56FDE07-A6F3-4461-9305-E46A17416D2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4C26042A-25FF-42C3-8479-DF1292763C1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EE052E69-D1AD-478A-AE83-37B647AC24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8C1C6-3886-49B6-B4F5-3F0BC459A589}" type="datetimeFigureOut">
              <a:rPr kumimoji="1" lang="ja-JP" altLang="en-US" smtClean="0"/>
              <a:t>2022/12/5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45AB6BDC-6EFA-4D57-B8F5-47C37337B5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6C9A4DFB-7454-484A-9AF4-38AFBB297B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4598FE-BA84-463A-A186-F673F557FAA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733284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57EBFD3-602A-4357-B7C1-FD8C10E3F2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22D6E6F-E04B-45FA-8A76-01FE6289675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72FD2672-7D8A-46CF-A792-B1B78232145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037E8021-D685-47F0-8459-C4C087CF829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1BBC3892-F8A8-4E0F-AF6E-88402E27B1F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E393780F-1342-4311-A81E-090D34A6DC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8C1C6-3886-49B6-B4F5-3F0BC459A589}" type="datetimeFigureOut">
              <a:rPr kumimoji="1" lang="ja-JP" altLang="en-US" smtClean="0"/>
              <a:t>2022/12/5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481484C8-FFF2-4BA4-96BA-A9EA3E79EA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8C626549-3273-4AA8-97BF-143788CC14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4598FE-BA84-463A-A186-F673F557FAA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573504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5C6B02C-90B0-4300-9572-6B12F0CDCB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743784B1-D568-49B4-A1A6-A533198A89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8C1C6-3886-49B6-B4F5-3F0BC459A589}" type="datetimeFigureOut">
              <a:rPr kumimoji="1" lang="ja-JP" altLang="en-US" smtClean="0"/>
              <a:t>2022/12/5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DC2F9F4C-77E6-44DC-BEBF-00D359F46F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1628535E-C13E-41C7-B858-E48EB9770B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4598FE-BA84-463A-A186-F673F557FAA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043706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79A82A99-E731-4E8C-AFC1-9C222CE1C5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8C1C6-3886-49B6-B4F5-3F0BC459A589}" type="datetimeFigureOut">
              <a:rPr kumimoji="1" lang="ja-JP" altLang="en-US" smtClean="0"/>
              <a:t>2022/12/5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5F1ED70B-106B-4F8B-9E91-7952D12850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0F2689EF-50FA-47C6-861F-DD6CAFD948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4598FE-BA84-463A-A186-F673F557FAA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413978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0EE08EF-99E1-4C17-9EA5-A172877BB5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8DDC8D3A-1C98-4581-A677-A327EA2610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29DC2B61-EC41-4460-B4AA-AD2AFA6B3F2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8ABF905E-43E4-4666-984B-44E1C8CA02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8C1C6-3886-49B6-B4F5-3F0BC459A589}" type="datetimeFigureOut">
              <a:rPr kumimoji="1" lang="ja-JP" altLang="en-US" smtClean="0"/>
              <a:t>2022/12/5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518E0C0A-A314-4AC2-A986-4167831BCD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2860066B-6797-4EE8-9476-8B9ADDDDD2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4598FE-BA84-463A-A186-F673F557FAA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721218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7EF2A28-F634-4B2E-8110-E135EAB382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132D1173-A442-44FD-A712-2F710DD427F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88727C0E-79DD-4550-AA97-75B9F108CDD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0BBC3A50-F730-4E95-B8A3-79EF59B0BD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8C1C6-3886-49B6-B4F5-3F0BC459A589}" type="datetimeFigureOut">
              <a:rPr kumimoji="1" lang="ja-JP" altLang="en-US" smtClean="0"/>
              <a:t>2022/12/5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1EBC56D-53C0-4EB5-A6A8-CCC5523C81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ED031D95-DA3F-4C80-A4F5-5BF42715BF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4598FE-BA84-463A-A186-F673F557FAA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425750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5ABA9D9A-F7E9-4EAA-80C8-6B842F76FD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48F6BC3-3431-42D9-98EB-9C846878EBD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C468B26-3A11-4DC8-B596-BA138DDA75E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88C1C6-3886-49B6-B4F5-3F0BC459A589}" type="datetimeFigureOut">
              <a:rPr kumimoji="1" lang="ja-JP" altLang="en-US" smtClean="0"/>
              <a:t>2022/12/5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4A9C731-A863-4DCB-9AAE-64C0809E51F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955F162-7CC3-45B8-AFBE-FAC7CC0325C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4598FE-BA84-463A-A186-F673F557FAA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070343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5B84010C-FF42-4B0D-9F39-F659BA6E90EA}"/>
              </a:ext>
            </a:extLst>
          </p:cNvPr>
          <p:cNvSpPr txBox="1"/>
          <p:nvPr/>
        </p:nvSpPr>
        <p:spPr>
          <a:xfrm>
            <a:off x="985280" y="506981"/>
            <a:ext cx="4633641" cy="7540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100" b="1">
                <a:latin typeface="Meiryo UI" panose="020B0604030504040204" pitchFamily="50" charset="-128"/>
                <a:ea typeface="Meiryo UI" panose="020B0604030504040204" pitchFamily="50" charset="-128"/>
              </a:rPr>
              <a:t>記念ヌード撮影　写真家</a:t>
            </a:r>
            <a:endParaRPr lang="en-US" altLang="ja-JP" sz="11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3200" b="1">
                <a:latin typeface="Meiryo UI" panose="020B0604030504040204" pitchFamily="50" charset="-128"/>
                <a:ea typeface="Meiryo UI" panose="020B0604030504040204" pitchFamily="50" charset="-128"/>
              </a:rPr>
              <a:t>幸野朱里</a:t>
            </a:r>
            <a:r>
              <a:rPr kumimoji="1" lang="ja-JP" altLang="en-US" sz="3200" b="1">
                <a:latin typeface="Meiryo UI" panose="020B0604030504040204" pitchFamily="50" charset="-128"/>
                <a:ea typeface="Meiryo UI" panose="020B0604030504040204" pitchFamily="50" charset="-128"/>
              </a:rPr>
              <a:t>さん</a:t>
            </a:r>
            <a:endParaRPr kumimoji="1" lang="en-US" altLang="ja-JP" sz="3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D364E2F9-7791-4846-99C5-70F8D8E48BB0}"/>
              </a:ext>
            </a:extLst>
          </p:cNvPr>
          <p:cNvSpPr txBox="1"/>
          <p:nvPr/>
        </p:nvSpPr>
        <p:spPr>
          <a:xfrm>
            <a:off x="5088835" y="506981"/>
            <a:ext cx="6983895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2000" b="1">
                <a:latin typeface="Meiryo UI" panose="020B0604030504040204" pitchFamily="50" charset="-128"/>
                <a:ea typeface="Meiryo UI" panose="020B0604030504040204" pitchFamily="50" charset="-128"/>
              </a:rPr>
              <a:t>その人の生き生きした表情を引き出す写真家！</a:t>
            </a:r>
            <a:r>
              <a:rPr lang="ja-JP" altLang="en-US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！</a:t>
            </a:r>
            <a:endParaRPr lang="en-US" altLang="ja-JP" sz="20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just"/>
            <a:endParaRPr lang="en-US" altLang="ja-JP" sz="20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just"/>
            <a:r>
              <a:rPr lang="ja-JP" altLang="en-US" sz="2000">
                <a:latin typeface="Meiryo UI" panose="020B0604030504040204" pitchFamily="50" charset="-128"/>
                <a:ea typeface="Meiryo UI" panose="020B0604030504040204" pitchFamily="50" charset="-128"/>
              </a:rPr>
              <a:t>　プロフィール写真については、いつも自分で撮影していたため、なかなか良い表情のものがありませんでした。　今回、電子書籍を出版する機会があり、いい表情の写真が見つからなかったため、困っていたところ、写真家の幸野朱里さんの顔が浮かびました。いろいろなお声かけをして、その人のリラックスした良い笑顔を引き出すので、すごく素敵な写真撮影になりました。幸野朱里さんを</a:t>
            </a:r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私は推薦します。</a:t>
            </a:r>
            <a:endParaRPr lang="en-US" altLang="ja-JP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　　　　　　　　　　　　　　　　　　　　　　　　　　</a:t>
            </a:r>
            <a:endParaRPr lang="en-US" altLang="ja-JP" sz="20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2000" b="1">
                <a:latin typeface="Meiryo UI" panose="020B0604030504040204" pitchFamily="50" charset="-128"/>
                <a:ea typeface="Meiryo UI" panose="020B0604030504040204" pitchFamily="50" charset="-128"/>
              </a:rPr>
              <a:t>北欧型障がい者福祉施設教育　野田 直裕</a:t>
            </a:r>
            <a:r>
              <a:rPr lang="ja-JP" altLang="en-US" sz="2000" b="1">
                <a:solidFill>
                  <a:schemeClr val="accent1">
                    <a:lumMod val="50000"/>
                  </a:schemeClr>
                </a:solidFill>
              </a:rPr>
              <a:t>　</a:t>
            </a:r>
            <a:endParaRPr lang="en-US" altLang="ja-JP" sz="20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3" name="図 2">
            <a:extLst>
              <a:ext uri="{FF2B5EF4-FFF2-40B4-BE49-F238E27FC236}">
                <a16:creationId xmlns:a16="http://schemas.microsoft.com/office/drawing/2014/main" id="{6F78D53A-60D9-1019-17E8-5077C6B57E9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855" y="1739346"/>
            <a:ext cx="3133356" cy="47012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10875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</TotalTime>
  <Words>120</Words>
  <Application>Microsoft Macintosh PowerPoint</Application>
  <PresentationFormat>ワイド画面</PresentationFormat>
  <Paragraphs>7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Meiryo UI</vt:lpstr>
      <vt:lpstr>游ゴシック</vt:lpstr>
      <vt:lpstr>游ゴシック Light</vt:lpstr>
      <vt:lpstr>Arial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小林 大剛</dc:creator>
  <cp:lastModifiedBy>直裕 野田</cp:lastModifiedBy>
  <cp:revision>7</cp:revision>
  <dcterms:created xsi:type="dcterms:W3CDTF">2021-08-24T13:34:02Z</dcterms:created>
  <dcterms:modified xsi:type="dcterms:W3CDTF">2022-12-05T04:30:37Z</dcterms:modified>
</cp:coreProperties>
</file>