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06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58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43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85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237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08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610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6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68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63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1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02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2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80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69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63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FECD9-0D5E-BB43-B475-B08973E5D2AF}" type="datetimeFigureOut">
              <a:rPr kumimoji="1" lang="ja-JP" altLang="en-US" smtClean="0"/>
              <a:t>2022/12/17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4F433A-1228-8B48-AAAB-A70FF5290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031634-8EC5-EB4D-64C1-8E7EE8485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9658" y="598713"/>
            <a:ext cx="9252857" cy="5769427"/>
          </a:xfrm>
        </p:spPr>
        <p:txBody>
          <a:bodyPr>
            <a:noAutofit/>
          </a:bodyPr>
          <a:lstStyle/>
          <a:p>
            <a:pPr algn="l"/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先日、並木さんのサロンでハンドエステのお試しをお願いしました。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私は基本的にはスタジオミュージシャンやナレーター、声優など、人前には出ないお仕事をしています。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そのため、どうしても見た目のことを後回しにしてしまいます。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エステなどのサロンには「行かないといけない」とわかっていても、どうしても苦手で逃げてしまっていましたが、並木さんとお話するうちに「この方なら」と思い予約をしました。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当日は、丁寧なご説明から始まり、洗顔の仕方までご指導いただきました。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そして、いざ施術という時に、私の肌の異常に気付いてくださいました。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私は肌が弱く、疲れたり乾燥すると、赤く炎症を起こす部分が出てくるのです。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すると並木さんは「ピーリングは、今の状態ではやめておきましょう」と、ご提案くださいました。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ここで、相手のことを考えていない売上優先のエステティシャンさんなら、自分の売上が減るご提案はできないと思います。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それをきちんと私のためにご提案くださったことで、並木さんに対する信頼度が上がりました。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施術はとても気持ちが良く、見るからに若返ってきれいな肌になりました。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帰宅したら、すぐにパートナーが気付いてくれて、その日から何度も嬉しそうに「肌ツルツルやん！」と言って</a:t>
            </a:r>
            <a:br>
              <a:rPr lang="en-US" altLang="ja-JP" sz="1400" dirty="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くれるので、こっちまで嬉しい気持ちになります。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さらに「体験したい！」と自分から言ってくれて、先日お伺いしました。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これから顔出しの機会が増えるので、並木さんのお力を借りて、見た目を保ちたいと思います。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並木さんが支えてくださるから、自信を持ってステージに立つことができます。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小さな努力ですが、</a:t>
            </a:r>
            <a:r>
              <a:rPr lang="en-US" altLang="ja-JP" sz="1400" dirty="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</a:t>
            </a: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人ではきっとできませんでした。</a:t>
            </a:r>
            <a:b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effectLst/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「逃げない姿勢」を後押ししてくださって、本当にありがとうございます！</a:t>
            </a:r>
            <a:br>
              <a:rPr lang="ja-JP" altLang="en-US" sz="14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</a:br>
            <a:endParaRPr kumimoji="1" lang="ja-JP" altLang="en-US" sz="14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C18987-AE26-6846-F6AE-2E0BDE2662D9}"/>
              </a:ext>
            </a:extLst>
          </p:cNvPr>
          <p:cNvSpPr txBox="1"/>
          <p:nvPr/>
        </p:nvSpPr>
        <p:spPr>
          <a:xfrm>
            <a:off x="587829" y="195943"/>
            <a:ext cx="598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美肌アドバイザー　並木規子さんへ　感謝の言葉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277044-60F0-A3DB-038F-609E94C7D40C}"/>
              </a:ext>
            </a:extLst>
          </p:cNvPr>
          <p:cNvSpPr txBox="1"/>
          <p:nvPr/>
        </p:nvSpPr>
        <p:spPr>
          <a:xfrm>
            <a:off x="6270171" y="6347544"/>
            <a:ext cx="583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いのちを吹きこむボイスアーティスト　中川奈美より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510D07-023B-855A-D323-F5203D0E6DEB}"/>
              </a:ext>
            </a:extLst>
          </p:cNvPr>
          <p:cNvSpPr txBox="1"/>
          <p:nvPr/>
        </p:nvSpPr>
        <p:spPr>
          <a:xfrm>
            <a:off x="10613571" y="195943"/>
            <a:ext cx="139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2022.12.17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BF7EB12-2E2A-9017-52FD-EE066230F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" y="2492829"/>
            <a:ext cx="2556468" cy="3581398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982BE02-70E6-CD50-E1A1-13EA4E988B61}"/>
              </a:ext>
            </a:extLst>
          </p:cNvPr>
          <p:cNvCxnSpPr>
            <a:cxnSpLocks/>
          </p:cNvCxnSpPr>
          <p:nvPr/>
        </p:nvCxnSpPr>
        <p:spPr>
          <a:xfrm>
            <a:off x="587829" y="565275"/>
            <a:ext cx="5421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8064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{175BDA61-CDA0-6D45-B79A-C159D949BB35}tf10001069</Template>
  <TotalTime>10</TotalTime>
  <Words>387</Words>
  <Application>Microsoft Macintosh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Hiragino Sans</vt:lpstr>
      <vt:lpstr>Arial</vt:lpstr>
      <vt:lpstr>Century Gothic</vt:lpstr>
      <vt:lpstr>Wingdings 3</vt:lpstr>
      <vt:lpstr>ウィスプ</vt:lpstr>
      <vt:lpstr>先日、並木さんのサロンでハンドエステのお試しをお願いしました。  私は基本的にはスタジオミュージシャンやナレーター、声優など、人前には出ないお仕事をしています。 そのため、どうしても見た目のことを後回しにしてしまいます。 エステなどのサロンには「行かないといけない」とわかっていても、どうしても苦手で逃げてしまっていましたが、並木さんとお話するうちに「この方なら」と思い予約をしました。  当日は、丁寧なご説明から始まり、洗顔の仕方までご指導いただきました。 そして、いざ施術という時に、私の肌の異常に気付いてくださいました。 私は肌が弱く、疲れたり乾燥すると、赤く炎症を起こす部分が出てくるのです。 すると並木さんは「ピーリングは、今の状態ではやめておきましょう」と、ご提案くださいました。  ここで、相手のことを考えていない売上優先のエステティシャンさんなら、自分の売上が減るご提案はできないと思います。 それをきちんと私のためにご提案くださったことで、並木さんに対する信頼度が上がりました。  施術はとても気持ちが良く、見るからに若返ってきれいな肌になりました。 帰宅したら、すぐにパートナーが気付いてくれて、その日から何度も嬉しそうに「肌ツルツルやん！」と言って くれるので、こっちまで嬉しい気持ちになります。 さらに「体験したい！」と自分から言ってくれて、先日お伺いしました。  これから顔出しの機会が増えるので、並木さんのお力を借りて、見た目を保ちたいと思います。 並木さんが支えてくださるから、自信を持ってステージに立つことができます。 小さな努力ですが、1人ではきっとできませんでした。 「逃げない姿勢」を後押ししてくださって、本当にありがとうございます！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先日、並木さんのサロンでハンドエステのお試しをお願いしました。  私は基本的にはスタジオミュージシャンやナレーター、声優など、人前には出ないお仕事をしています。 そのため、どうしても見た目のことを後回しにしてしまいます。 エステなどのサロンには「行かないといけない」とわかっていても、どうしても苦手で逃げてしまっていましたが、並木さんとお話するうちに「この方なら」と思い予約をしました。  当日は、丁寧なご説明から始まり、洗顔の仕方までご指導いただきました。 そして、いざ施術という時に、私の肌の異常に気付いてくださいました。 私は肌が弱く、疲れたり乾燥すると、赤く炎症を起こす部分が出てくるのです。 すると並木さんは「ピーリングは、今の状態ではやめておきましょう」と、ご提案くださいました。  ここで、相手のことを考えていない売上優先のエステティシャンさんなら、自分の売上が減るご提案はできないと思います。 それをきちんと私のためにご提案くださったことで、並木さんに対する信頼度が上がりました。  施術はとても気持ちが良く、見るからに若返ってきれいな肌になりました。 帰宅したら、すぐにパートナーが気付いてくれて、その日から何度も嬉しそうに「肌ツルツルやん！」と言って くれるので、こっちまで嬉しい気持ちになります。 さらに「体験したい！」と自分から言ってくれて、先日お伺いしました。  これから顔出しの機会が増えるので、並木さんのお力を借りて、見た目を保ちたいと思います。 並木さんが支えてくださるから、自信を持ってステージに立つことができます。 小さな努力ですが、1人ではきっとできませんでした。 「逃げない姿勢」を後押ししてくださって、本当にありがとうございます！ </dc:title>
  <dc:creator>奈美 中川</dc:creator>
  <cp:lastModifiedBy>奈美 中川</cp:lastModifiedBy>
  <cp:revision>1</cp:revision>
  <dcterms:created xsi:type="dcterms:W3CDTF">2022-12-16T16:31:07Z</dcterms:created>
  <dcterms:modified xsi:type="dcterms:W3CDTF">2022-12-16T16:42:02Z</dcterms:modified>
</cp:coreProperties>
</file>