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A8C8"/>
    <a:srgbClr val="3F205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3" d="100"/>
          <a:sy n="103" d="100"/>
        </p:scale>
        <p:origin x="138" y="4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rgbClr val="FFA8C8"/>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B241CC-5BF0-69EE-5B7B-94AD7DD0477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A1DEB99-B403-BEB4-E0BF-BA540F70D1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5D246590-7773-3DA8-5160-0A96E969383C}"/>
              </a:ext>
            </a:extLst>
          </p:cNvPr>
          <p:cNvSpPr>
            <a:spLocks noGrp="1"/>
          </p:cNvSpPr>
          <p:nvPr>
            <p:ph type="dt" sz="half" idx="10"/>
          </p:nvPr>
        </p:nvSpPr>
        <p:spPr/>
        <p:txBody>
          <a:bodyPr/>
          <a:lstStyle/>
          <a:p>
            <a:fld id="{C5C8D8EB-58D2-4CC9-A528-2699F7929759}" type="datetimeFigureOut">
              <a:rPr kumimoji="1" lang="ja-JP" altLang="en-US" smtClean="0"/>
              <a:t>2022/12/27</a:t>
            </a:fld>
            <a:endParaRPr kumimoji="1" lang="ja-JP" altLang="en-US"/>
          </a:p>
        </p:txBody>
      </p:sp>
      <p:sp>
        <p:nvSpPr>
          <p:cNvPr id="5" name="フッター プレースホルダー 4">
            <a:extLst>
              <a:ext uri="{FF2B5EF4-FFF2-40B4-BE49-F238E27FC236}">
                <a16:creationId xmlns:a16="http://schemas.microsoft.com/office/drawing/2014/main" id="{1661F66D-7614-F3BD-541D-FA374A98177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C794C28-DD45-63DD-B9DD-D75F7EA4E6DD}"/>
              </a:ext>
            </a:extLst>
          </p:cNvPr>
          <p:cNvSpPr>
            <a:spLocks noGrp="1"/>
          </p:cNvSpPr>
          <p:nvPr>
            <p:ph type="sldNum" sz="quarter" idx="12"/>
          </p:nvPr>
        </p:nvSpPr>
        <p:spPr/>
        <p:txBody>
          <a:body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1385764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6E248F-C2E7-C8F4-A865-E3BC6728520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54EC02F-9C1A-2ED4-CAE2-4D478EC239B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612D34A-1F96-ADB6-D3AF-A7CD82703F6F}"/>
              </a:ext>
            </a:extLst>
          </p:cNvPr>
          <p:cNvSpPr>
            <a:spLocks noGrp="1"/>
          </p:cNvSpPr>
          <p:nvPr>
            <p:ph type="dt" sz="half" idx="10"/>
          </p:nvPr>
        </p:nvSpPr>
        <p:spPr/>
        <p:txBody>
          <a:bodyPr/>
          <a:lstStyle/>
          <a:p>
            <a:fld id="{C5C8D8EB-58D2-4CC9-A528-2699F7929759}" type="datetimeFigureOut">
              <a:rPr kumimoji="1" lang="ja-JP" altLang="en-US" smtClean="0"/>
              <a:t>2022/12/27</a:t>
            </a:fld>
            <a:endParaRPr kumimoji="1" lang="ja-JP" altLang="en-US"/>
          </a:p>
        </p:txBody>
      </p:sp>
      <p:sp>
        <p:nvSpPr>
          <p:cNvPr id="5" name="フッター プレースホルダー 4">
            <a:extLst>
              <a:ext uri="{FF2B5EF4-FFF2-40B4-BE49-F238E27FC236}">
                <a16:creationId xmlns:a16="http://schemas.microsoft.com/office/drawing/2014/main" id="{E7CE4D52-4297-2966-560D-6275AADAB5D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CB39790-D458-F68B-F4D4-FAC7F79A1CF2}"/>
              </a:ext>
            </a:extLst>
          </p:cNvPr>
          <p:cNvSpPr>
            <a:spLocks noGrp="1"/>
          </p:cNvSpPr>
          <p:nvPr>
            <p:ph type="sldNum" sz="quarter" idx="12"/>
          </p:nvPr>
        </p:nvSpPr>
        <p:spPr/>
        <p:txBody>
          <a:body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2958000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AC3745B-D464-8BFA-1242-2C4A5C702DA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9C096F6-1075-6935-30B5-CEA6EC610AB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EBE6A7A-12EC-8076-1DBD-DB5E29BE2B4C}"/>
              </a:ext>
            </a:extLst>
          </p:cNvPr>
          <p:cNvSpPr>
            <a:spLocks noGrp="1"/>
          </p:cNvSpPr>
          <p:nvPr>
            <p:ph type="dt" sz="half" idx="10"/>
          </p:nvPr>
        </p:nvSpPr>
        <p:spPr/>
        <p:txBody>
          <a:bodyPr/>
          <a:lstStyle/>
          <a:p>
            <a:fld id="{C5C8D8EB-58D2-4CC9-A528-2699F7929759}" type="datetimeFigureOut">
              <a:rPr kumimoji="1" lang="ja-JP" altLang="en-US" smtClean="0"/>
              <a:t>2022/12/27</a:t>
            </a:fld>
            <a:endParaRPr kumimoji="1" lang="ja-JP" altLang="en-US"/>
          </a:p>
        </p:txBody>
      </p:sp>
      <p:sp>
        <p:nvSpPr>
          <p:cNvPr id="5" name="フッター プレースホルダー 4">
            <a:extLst>
              <a:ext uri="{FF2B5EF4-FFF2-40B4-BE49-F238E27FC236}">
                <a16:creationId xmlns:a16="http://schemas.microsoft.com/office/drawing/2014/main" id="{5EE64F68-2C59-002D-7A01-A9D6C509A2C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D06843E-9E83-8E5F-6137-F2FFF580737B}"/>
              </a:ext>
            </a:extLst>
          </p:cNvPr>
          <p:cNvSpPr>
            <a:spLocks noGrp="1"/>
          </p:cNvSpPr>
          <p:nvPr>
            <p:ph type="sldNum" sz="quarter" idx="12"/>
          </p:nvPr>
        </p:nvSpPr>
        <p:spPr/>
        <p:txBody>
          <a:body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1816111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B54D8E7-83C9-C5A0-720F-01E617DB8D0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5CC352C-F9DA-3F1A-D437-72988711A61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86C4EE6-98F4-4991-B295-82C362A6022C}"/>
              </a:ext>
            </a:extLst>
          </p:cNvPr>
          <p:cNvSpPr>
            <a:spLocks noGrp="1"/>
          </p:cNvSpPr>
          <p:nvPr>
            <p:ph type="dt" sz="half" idx="10"/>
          </p:nvPr>
        </p:nvSpPr>
        <p:spPr/>
        <p:txBody>
          <a:bodyPr/>
          <a:lstStyle/>
          <a:p>
            <a:fld id="{C5C8D8EB-58D2-4CC9-A528-2699F7929759}" type="datetimeFigureOut">
              <a:rPr kumimoji="1" lang="ja-JP" altLang="en-US" smtClean="0"/>
              <a:t>2022/12/27</a:t>
            </a:fld>
            <a:endParaRPr kumimoji="1" lang="ja-JP" altLang="en-US"/>
          </a:p>
        </p:txBody>
      </p:sp>
      <p:sp>
        <p:nvSpPr>
          <p:cNvPr id="5" name="フッター プレースホルダー 4">
            <a:extLst>
              <a:ext uri="{FF2B5EF4-FFF2-40B4-BE49-F238E27FC236}">
                <a16:creationId xmlns:a16="http://schemas.microsoft.com/office/drawing/2014/main" id="{2866B702-D56B-AD86-0478-90E735E1F32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0F4561D-CFE8-38FD-8052-40F60B2EEBEF}"/>
              </a:ext>
            </a:extLst>
          </p:cNvPr>
          <p:cNvSpPr>
            <a:spLocks noGrp="1"/>
          </p:cNvSpPr>
          <p:nvPr>
            <p:ph type="sldNum" sz="quarter" idx="12"/>
          </p:nvPr>
        </p:nvSpPr>
        <p:spPr/>
        <p:txBody>
          <a:body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1382378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6E9FA1-2744-142D-A43F-563C152DABD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C2CF910-4899-899E-2794-F624785013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664EB89-D7E1-CE0E-72C8-5E5A9511744B}"/>
              </a:ext>
            </a:extLst>
          </p:cNvPr>
          <p:cNvSpPr>
            <a:spLocks noGrp="1"/>
          </p:cNvSpPr>
          <p:nvPr>
            <p:ph type="dt" sz="half" idx="10"/>
          </p:nvPr>
        </p:nvSpPr>
        <p:spPr/>
        <p:txBody>
          <a:bodyPr/>
          <a:lstStyle/>
          <a:p>
            <a:fld id="{C5C8D8EB-58D2-4CC9-A528-2699F7929759}" type="datetimeFigureOut">
              <a:rPr kumimoji="1" lang="ja-JP" altLang="en-US" smtClean="0"/>
              <a:t>2022/12/27</a:t>
            </a:fld>
            <a:endParaRPr kumimoji="1" lang="ja-JP" altLang="en-US"/>
          </a:p>
        </p:txBody>
      </p:sp>
      <p:sp>
        <p:nvSpPr>
          <p:cNvPr id="5" name="フッター プレースホルダー 4">
            <a:extLst>
              <a:ext uri="{FF2B5EF4-FFF2-40B4-BE49-F238E27FC236}">
                <a16:creationId xmlns:a16="http://schemas.microsoft.com/office/drawing/2014/main" id="{244BA83D-105A-78D2-5CC5-3467918E2A6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E08326F-56BF-AD59-E5D4-D6F30FF4C847}"/>
              </a:ext>
            </a:extLst>
          </p:cNvPr>
          <p:cNvSpPr>
            <a:spLocks noGrp="1"/>
          </p:cNvSpPr>
          <p:nvPr>
            <p:ph type="sldNum" sz="quarter" idx="12"/>
          </p:nvPr>
        </p:nvSpPr>
        <p:spPr/>
        <p:txBody>
          <a:body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4186984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6707D2-F0DB-13A1-AD45-824BBFFD920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1ABFAEC-D8EE-D188-F78C-BB488CC83058}"/>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E41377A-5CFC-DA60-6212-777CF2CC90D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FA6C3D1F-AB21-D3F4-30B6-6751E304B3BF}"/>
              </a:ext>
            </a:extLst>
          </p:cNvPr>
          <p:cNvSpPr>
            <a:spLocks noGrp="1"/>
          </p:cNvSpPr>
          <p:nvPr>
            <p:ph type="dt" sz="half" idx="10"/>
          </p:nvPr>
        </p:nvSpPr>
        <p:spPr/>
        <p:txBody>
          <a:bodyPr/>
          <a:lstStyle/>
          <a:p>
            <a:fld id="{C5C8D8EB-58D2-4CC9-A528-2699F7929759}" type="datetimeFigureOut">
              <a:rPr kumimoji="1" lang="ja-JP" altLang="en-US" smtClean="0"/>
              <a:t>2022/12/27</a:t>
            </a:fld>
            <a:endParaRPr kumimoji="1" lang="ja-JP" altLang="en-US"/>
          </a:p>
        </p:txBody>
      </p:sp>
      <p:sp>
        <p:nvSpPr>
          <p:cNvPr id="6" name="フッター プレースホルダー 5">
            <a:extLst>
              <a:ext uri="{FF2B5EF4-FFF2-40B4-BE49-F238E27FC236}">
                <a16:creationId xmlns:a16="http://schemas.microsoft.com/office/drawing/2014/main" id="{3303F25A-BF74-EE84-1D12-8EFEBBD83BD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F2524A8-AC62-CCD9-1B5E-7C3C20DC9C94}"/>
              </a:ext>
            </a:extLst>
          </p:cNvPr>
          <p:cNvSpPr>
            <a:spLocks noGrp="1"/>
          </p:cNvSpPr>
          <p:nvPr>
            <p:ph type="sldNum" sz="quarter" idx="12"/>
          </p:nvPr>
        </p:nvSpPr>
        <p:spPr/>
        <p:txBody>
          <a:body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2067160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D80140-A94A-22A2-5FF0-67A520BEE23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60258C1-D440-0263-63B4-C5CA947D1B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9F8CFFD6-5C97-86E9-48EA-D00103C2200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19AD9AD3-7BE4-03FE-FA5C-9971212EA3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9BC5803-CDC4-B8B2-2D47-6905E02EBA77}"/>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ECC7893-852E-D6EF-501C-551E7849C8F7}"/>
              </a:ext>
            </a:extLst>
          </p:cNvPr>
          <p:cNvSpPr>
            <a:spLocks noGrp="1"/>
          </p:cNvSpPr>
          <p:nvPr>
            <p:ph type="dt" sz="half" idx="10"/>
          </p:nvPr>
        </p:nvSpPr>
        <p:spPr/>
        <p:txBody>
          <a:bodyPr/>
          <a:lstStyle/>
          <a:p>
            <a:fld id="{C5C8D8EB-58D2-4CC9-A528-2699F7929759}" type="datetimeFigureOut">
              <a:rPr kumimoji="1" lang="ja-JP" altLang="en-US" smtClean="0"/>
              <a:t>2022/12/27</a:t>
            </a:fld>
            <a:endParaRPr kumimoji="1" lang="ja-JP" altLang="en-US"/>
          </a:p>
        </p:txBody>
      </p:sp>
      <p:sp>
        <p:nvSpPr>
          <p:cNvPr id="8" name="フッター プレースホルダー 7">
            <a:extLst>
              <a:ext uri="{FF2B5EF4-FFF2-40B4-BE49-F238E27FC236}">
                <a16:creationId xmlns:a16="http://schemas.microsoft.com/office/drawing/2014/main" id="{E9D1A1A1-1DA2-4DD9-527D-33747C9A5CA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1C4305C-58ED-99E6-98C2-DC34046B8284}"/>
              </a:ext>
            </a:extLst>
          </p:cNvPr>
          <p:cNvSpPr>
            <a:spLocks noGrp="1"/>
          </p:cNvSpPr>
          <p:nvPr>
            <p:ph type="sldNum" sz="quarter" idx="12"/>
          </p:nvPr>
        </p:nvSpPr>
        <p:spPr/>
        <p:txBody>
          <a:body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1178582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41BD27-A707-7D11-AE60-7F9255E53F2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4585F51-B1F2-C8F2-B481-7755CD419479}"/>
              </a:ext>
            </a:extLst>
          </p:cNvPr>
          <p:cNvSpPr>
            <a:spLocks noGrp="1"/>
          </p:cNvSpPr>
          <p:nvPr>
            <p:ph type="dt" sz="half" idx="10"/>
          </p:nvPr>
        </p:nvSpPr>
        <p:spPr/>
        <p:txBody>
          <a:bodyPr/>
          <a:lstStyle/>
          <a:p>
            <a:fld id="{C5C8D8EB-58D2-4CC9-A528-2699F7929759}" type="datetimeFigureOut">
              <a:rPr kumimoji="1" lang="ja-JP" altLang="en-US" smtClean="0"/>
              <a:t>2022/12/27</a:t>
            </a:fld>
            <a:endParaRPr kumimoji="1" lang="ja-JP" altLang="en-US"/>
          </a:p>
        </p:txBody>
      </p:sp>
      <p:sp>
        <p:nvSpPr>
          <p:cNvPr id="4" name="フッター プレースホルダー 3">
            <a:extLst>
              <a:ext uri="{FF2B5EF4-FFF2-40B4-BE49-F238E27FC236}">
                <a16:creationId xmlns:a16="http://schemas.microsoft.com/office/drawing/2014/main" id="{15CEAE00-6531-E7B5-AC58-0FF9E79B93C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34CDD64-A2AC-6244-08F2-C513AFDCDDD8}"/>
              </a:ext>
            </a:extLst>
          </p:cNvPr>
          <p:cNvSpPr>
            <a:spLocks noGrp="1"/>
          </p:cNvSpPr>
          <p:nvPr>
            <p:ph type="sldNum" sz="quarter" idx="12"/>
          </p:nvPr>
        </p:nvSpPr>
        <p:spPr/>
        <p:txBody>
          <a:body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204959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E08913D-50E6-38AE-F0D4-A147848F4A55}"/>
              </a:ext>
            </a:extLst>
          </p:cNvPr>
          <p:cNvSpPr>
            <a:spLocks noGrp="1"/>
          </p:cNvSpPr>
          <p:nvPr>
            <p:ph type="dt" sz="half" idx="10"/>
          </p:nvPr>
        </p:nvSpPr>
        <p:spPr/>
        <p:txBody>
          <a:bodyPr/>
          <a:lstStyle/>
          <a:p>
            <a:fld id="{C5C8D8EB-58D2-4CC9-A528-2699F7929759}" type="datetimeFigureOut">
              <a:rPr kumimoji="1" lang="ja-JP" altLang="en-US" smtClean="0"/>
              <a:t>2022/12/27</a:t>
            </a:fld>
            <a:endParaRPr kumimoji="1" lang="ja-JP" altLang="en-US"/>
          </a:p>
        </p:txBody>
      </p:sp>
      <p:sp>
        <p:nvSpPr>
          <p:cNvPr id="3" name="フッター プレースホルダー 2">
            <a:extLst>
              <a:ext uri="{FF2B5EF4-FFF2-40B4-BE49-F238E27FC236}">
                <a16:creationId xmlns:a16="http://schemas.microsoft.com/office/drawing/2014/main" id="{8A067D46-929A-EF32-9B37-6B233C8731A5}"/>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CA78935-AA9C-0A27-0455-0041E1C09EAB}"/>
              </a:ext>
            </a:extLst>
          </p:cNvPr>
          <p:cNvSpPr>
            <a:spLocks noGrp="1"/>
          </p:cNvSpPr>
          <p:nvPr>
            <p:ph type="sldNum" sz="quarter" idx="12"/>
          </p:nvPr>
        </p:nvSpPr>
        <p:spPr/>
        <p:txBody>
          <a:body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1635088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942E01-6F6F-B850-A77A-5EF0174AA24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D052C8F-4F2B-E358-FB9B-D1BE140BDE7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016AB81-FD7F-7E13-BDAF-35BD9D8018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843EE24-34C6-9C06-3DBF-531BA7608466}"/>
              </a:ext>
            </a:extLst>
          </p:cNvPr>
          <p:cNvSpPr>
            <a:spLocks noGrp="1"/>
          </p:cNvSpPr>
          <p:nvPr>
            <p:ph type="dt" sz="half" idx="10"/>
          </p:nvPr>
        </p:nvSpPr>
        <p:spPr/>
        <p:txBody>
          <a:bodyPr/>
          <a:lstStyle/>
          <a:p>
            <a:fld id="{C5C8D8EB-58D2-4CC9-A528-2699F7929759}" type="datetimeFigureOut">
              <a:rPr kumimoji="1" lang="ja-JP" altLang="en-US" smtClean="0"/>
              <a:t>2022/12/27</a:t>
            </a:fld>
            <a:endParaRPr kumimoji="1" lang="ja-JP" altLang="en-US"/>
          </a:p>
        </p:txBody>
      </p:sp>
      <p:sp>
        <p:nvSpPr>
          <p:cNvPr id="6" name="フッター プレースホルダー 5">
            <a:extLst>
              <a:ext uri="{FF2B5EF4-FFF2-40B4-BE49-F238E27FC236}">
                <a16:creationId xmlns:a16="http://schemas.microsoft.com/office/drawing/2014/main" id="{88EF1BA9-44D2-5BB9-F9FA-01B76D3D47F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3C70A3A-1CC6-3A45-2AD7-D94D5615A83F}"/>
              </a:ext>
            </a:extLst>
          </p:cNvPr>
          <p:cNvSpPr>
            <a:spLocks noGrp="1"/>
          </p:cNvSpPr>
          <p:nvPr>
            <p:ph type="sldNum" sz="quarter" idx="12"/>
          </p:nvPr>
        </p:nvSpPr>
        <p:spPr/>
        <p:txBody>
          <a:body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290661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936A5C-ABAC-9DD0-60F2-7FFD8934F6E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86BBFBF-D572-AF24-A4C6-1B8D9576E2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ECE7EBF-53CD-1857-C214-11EA156174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795A1B0-741D-54BB-4C74-8A5D9502CA51}"/>
              </a:ext>
            </a:extLst>
          </p:cNvPr>
          <p:cNvSpPr>
            <a:spLocks noGrp="1"/>
          </p:cNvSpPr>
          <p:nvPr>
            <p:ph type="dt" sz="half" idx="10"/>
          </p:nvPr>
        </p:nvSpPr>
        <p:spPr/>
        <p:txBody>
          <a:bodyPr/>
          <a:lstStyle/>
          <a:p>
            <a:fld id="{C5C8D8EB-58D2-4CC9-A528-2699F7929759}" type="datetimeFigureOut">
              <a:rPr kumimoji="1" lang="ja-JP" altLang="en-US" smtClean="0"/>
              <a:t>2022/12/27</a:t>
            </a:fld>
            <a:endParaRPr kumimoji="1" lang="ja-JP" altLang="en-US"/>
          </a:p>
        </p:txBody>
      </p:sp>
      <p:sp>
        <p:nvSpPr>
          <p:cNvPr id="6" name="フッター プレースホルダー 5">
            <a:extLst>
              <a:ext uri="{FF2B5EF4-FFF2-40B4-BE49-F238E27FC236}">
                <a16:creationId xmlns:a16="http://schemas.microsoft.com/office/drawing/2014/main" id="{CC5E724D-1394-65B1-0902-920512A0221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4044A9F-F252-269A-0062-39D39317126E}"/>
              </a:ext>
            </a:extLst>
          </p:cNvPr>
          <p:cNvSpPr>
            <a:spLocks noGrp="1"/>
          </p:cNvSpPr>
          <p:nvPr>
            <p:ph type="sldNum" sz="quarter" idx="12"/>
          </p:nvPr>
        </p:nvSpPr>
        <p:spPr/>
        <p:txBody>
          <a:body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3643003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F2053"/>
        </a:solid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52F3455-0BDE-2108-A549-7EB5A6A144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84A1371-2064-80A5-CCB1-5F85F65DFE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7BDD09-4AD5-EAD0-4DED-1B31EDCC28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C8D8EB-58D2-4CC9-A528-2699F7929759}" type="datetimeFigureOut">
              <a:rPr kumimoji="1" lang="ja-JP" altLang="en-US" smtClean="0"/>
              <a:t>2022/12/27</a:t>
            </a:fld>
            <a:endParaRPr kumimoji="1" lang="ja-JP" altLang="en-US"/>
          </a:p>
        </p:txBody>
      </p:sp>
      <p:sp>
        <p:nvSpPr>
          <p:cNvPr id="5" name="フッター プレースホルダー 4">
            <a:extLst>
              <a:ext uri="{FF2B5EF4-FFF2-40B4-BE49-F238E27FC236}">
                <a16:creationId xmlns:a16="http://schemas.microsoft.com/office/drawing/2014/main" id="{EFC9BCFF-E6EA-84ED-3F54-EDE4D4BCFD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AEB2800-8AB1-6BEB-5B6E-6B194D7D62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13831552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6">
            <a:extLst>
              <a:ext uri="{FF2B5EF4-FFF2-40B4-BE49-F238E27FC236}">
                <a16:creationId xmlns:a16="http://schemas.microsoft.com/office/drawing/2014/main" id="{63FF24CA-9E07-3DC6-9A24-DA96B1D786F7}"/>
              </a:ext>
            </a:extLst>
          </p:cNvPr>
          <p:cNvSpPr>
            <a:spLocks noChangeAspect="1"/>
          </p:cNvSpPr>
          <p:nvPr/>
        </p:nvSpPr>
        <p:spPr>
          <a:xfrm>
            <a:off x="-10157" y="4805680"/>
            <a:ext cx="2057002" cy="2057002"/>
          </a:xfrm>
          <a:custGeom>
            <a:avLst/>
            <a:gdLst>
              <a:gd name="connsiteX0" fmla="*/ 0 w 914400"/>
              <a:gd name="connsiteY0" fmla="*/ 0 h 914400"/>
              <a:gd name="connsiteX1" fmla="*/ 914400 w 914400"/>
              <a:gd name="connsiteY1" fmla="*/ 0 h 914400"/>
              <a:gd name="connsiteX2" fmla="*/ 914400 w 914400"/>
              <a:gd name="connsiteY2" fmla="*/ 914400 h 914400"/>
              <a:gd name="connsiteX3" fmla="*/ 0 w 914400"/>
              <a:gd name="connsiteY3" fmla="*/ 914400 h 914400"/>
              <a:gd name="connsiteX4" fmla="*/ 0 w 914400"/>
              <a:gd name="connsiteY4" fmla="*/ 0 h 914400"/>
              <a:gd name="connsiteX0" fmla="*/ 0 w 914400"/>
              <a:gd name="connsiteY0" fmla="*/ 0 h 914400"/>
              <a:gd name="connsiteX1" fmla="*/ 914400 w 914400"/>
              <a:gd name="connsiteY1" fmla="*/ 914400 h 914400"/>
              <a:gd name="connsiteX2" fmla="*/ 0 w 914400"/>
              <a:gd name="connsiteY2" fmla="*/ 914400 h 914400"/>
              <a:gd name="connsiteX3" fmla="*/ 0 w 914400"/>
              <a:gd name="connsiteY3" fmla="*/ 0 h 914400"/>
            </a:gdLst>
            <a:ahLst/>
            <a:cxnLst>
              <a:cxn ang="0">
                <a:pos x="connsiteX0" y="connsiteY0"/>
              </a:cxn>
              <a:cxn ang="0">
                <a:pos x="connsiteX1" y="connsiteY1"/>
              </a:cxn>
              <a:cxn ang="0">
                <a:pos x="connsiteX2" y="connsiteY2"/>
              </a:cxn>
              <a:cxn ang="0">
                <a:pos x="connsiteX3" y="connsiteY3"/>
              </a:cxn>
            </a:cxnLst>
            <a:rect l="l" t="t" r="r" b="b"/>
            <a:pathLst>
              <a:path w="914400" h="914400">
                <a:moveTo>
                  <a:pt x="0" y="0"/>
                </a:moveTo>
                <a:lnTo>
                  <a:pt x="914400" y="914400"/>
                </a:lnTo>
                <a:lnTo>
                  <a:pt x="0" y="914400"/>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896B5728-C7C3-A370-F90D-03913B62B4B2}"/>
              </a:ext>
            </a:extLst>
          </p:cNvPr>
          <p:cNvSpPr txBox="1"/>
          <p:nvPr/>
        </p:nvSpPr>
        <p:spPr>
          <a:xfrm flipH="1">
            <a:off x="-2" y="10160"/>
            <a:ext cx="12192002" cy="1077218"/>
          </a:xfrm>
          <a:prstGeom prst="rect">
            <a:avLst/>
          </a:prstGeom>
          <a:noFill/>
        </p:spPr>
        <p:txBody>
          <a:bodyPr wrap="square" rtlCol="0">
            <a:spAutoFit/>
          </a:bodyPr>
          <a:lstStyle/>
          <a:p>
            <a:pPr algn="ctr"/>
            <a:r>
              <a:rPr lang="ja-JP" altLang="en-US" sz="3200" b="1"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初めてお会いする方からの好感度を上げたい</a:t>
            </a:r>
            <a:endParaRPr kumimoji="1" lang="en-US" altLang="ja-JP" sz="3200" b="1" dirty="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a:p>
            <a:pPr algn="ctr"/>
            <a:r>
              <a:rPr lang="ja-JP" altLang="en-US" sz="3200" b="1"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そんな</a:t>
            </a:r>
            <a:r>
              <a:rPr kumimoji="1" lang="ja-JP" altLang="en-US" sz="3200" b="1"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方に</a:t>
            </a:r>
            <a:r>
              <a:rPr lang="ja-JP" altLang="en-US" sz="3200" b="1"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並木規子</a:t>
            </a:r>
            <a:r>
              <a:rPr kumimoji="1" lang="ja-JP" altLang="en-US" sz="3200" b="1"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さんの美肌改善を推薦します</a:t>
            </a:r>
            <a:endParaRPr kumimoji="1" lang="en-US" altLang="ja-JP" sz="2400" b="1" dirty="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p:txBody>
      </p:sp>
      <p:sp>
        <p:nvSpPr>
          <p:cNvPr id="7" name="テキスト ボックス 6">
            <a:extLst>
              <a:ext uri="{FF2B5EF4-FFF2-40B4-BE49-F238E27FC236}">
                <a16:creationId xmlns:a16="http://schemas.microsoft.com/office/drawing/2014/main" id="{D0761C23-3186-4DDF-82B9-AC3DB2D138A3}"/>
              </a:ext>
            </a:extLst>
          </p:cNvPr>
          <p:cNvSpPr txBox="1"/>
          <p:nvPr/>
        </p:nvSpPr>
        <p:spPr>
          <a:xfrm flipH="1">
            <a:off x="1320800" y="1229618"/>
            <a:ext cx="10861044" cy="5632311"/>
          </a:xfrm>
          <a:prstGeom prst="rect">
            <a:avLst/>
          </a:prstGeom>
          <a:noFill/>
        </p:spPr>
        <p:txBody>
          <a:bodyPr wrap="square" rtlCol="0">
            <a:spAutoFit/>
          </a:bodyPr>
          <a:lstStyle/>
          <a:p>
            <a:r>
              <a:rPr lang="ja-JP" altLang="en-US"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私は、それほど初対面の方から悪い印象を受けているという認識はありませんでした。</a:t>
            </a:r>
            <a:endParaRPr lang="en-US" altLang="ja-JP"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a:p>
            <a:r>
              <a:rPr lang="ja-JP" altLang="en-US"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ですが、美肌アドバイザー並木規子さんの美肌改善を受けてからは以下の様な変化が</a:t>
            </a:r>
            <a:endParaRPr lang="en-US" altLang="ja-JP"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a:p>
            <a:r>
              <a:rPr lang="ja-JP" altLang="en-US"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ありました。</a:t>
            </a:r>
            <a:endParaRPr lang="en-US" altLang="ja-JP"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a:p>
            <a:r>
              <a:rPr lang="ja-JP" altLang="en-US"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①道端で人に道を聞かれる回数が増えた（日本人、外国人両方↑）</a:t>
            </a:r>
            <a:endParaRPr lang="en-US" altLang="ja-JP"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a:p>
            <a:r>
              <a:rPr lang="ja-JP" altLang="en-US"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②ドラッグストアで男性化粧品の試供品をもらえる様になった（とても説明されます）</a:t>
            </a:r>
            <a:endParaRPr lang="en-US" altLang="ja-JP"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a:p>
            <a:r>
              <a:rPr lang="ja-JP" altLang="en-US"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③道端で人に道を聞いても無視する人が減った（足を止めて話を聞いてくれます）</a:t>
            </a:r>
            <a:endParaRPr lang="en-US" altLang="ja-JP"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a:p>
            <a:endParaRPr lang="en-US" altLang="ja-JP"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a:p>
            <a:r>
              <a:rPr lang="ja-JP" altLang="en-US"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この美肌改善でたまたま起きたことではないことは、統計的にも結果がでております。</a:t>
            </a:r>
            <a:endParaRPr lang="en-US" altLang="ja-JP"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a:p>
            <a:r>
              <a:rPr lang="ja-JP" altLang="en-US"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株式会社マンダムが</a:t>
            </a:r>
            <a:r>
              <a:rPr lang="en-US" altLang="ja-JP"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2018</a:t>
            </a:r>
            <a:r>
              <a:rPr lang="ja-JP" altLang="en-US"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年に行った分析の結果では、初対面の異性に会った時に</a:t>
            </a:r>
            <a:r>
              <a:rPr lang="en-US" altLang="ja-JP"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8</a:t>
            </a:r>
            <a:r>
              <a:rPr lang="ja-JP" altLang="en-US"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割の人がまず見るのが相手の「顔」とのことです。</a:t>
            </a:r>
            <a:endParaRPr lang="en-US" altLang="ja-JP"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a:p>
            <a:r>
              <a:rPr lang="ja-JP" altLang="en-US"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そして、その中の</a:t>
            </a:r>
            <a:r>
              <a:rPr lang="en-US" altLang="ja-JP"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4</a:t>
            </a:r>
            <a:r>
              <a:rPr lang="ja-JP" altLang="en-US"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割以上の人が「肌」を見ているとのことです。</a:t>
            </a:r>
            <a:endParaRPr lang="en-US" altLang="ja-JP"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a:p>
            <a:r>
              <a:rPr lang="ja-JP" altLang="en-US"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この二つの結果からも並木さんの美肌施術はビジネスを行う人の好感度を上げることが実証されております。</a:t>
            </a:r>
            <a:endParaRPr lang="en-US" altLang="ja-JP"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a:p>
            <a:r>
              <a:rPr lang="ja-JP" altLang="en-US"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初対面ではなかなか信頼関係を結ぶのが難しいけど、じっくり話せば信頼関係を勝ち取ることが出来る、とおっしゃっているようなビジネスマンがいらっしゃいましたら美肌アドバイザー並木規子さんの美肌改善を強くお薦めします。</a:t>
            </a:r>
            <a:endParaRPr lang="en-US" altLang="ja-JP"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a:p>
            <a:endParaRPr lang="en-US" altLang="ja-JP" sz="2000" dirty="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a:p>
            <a:pPr algn="r"/>
            <a:r>
              <a:rPr kumimoji="1" lang="en-US" altLang="ja-JP" sz="2000" b="1"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2022/12/27</a:t>
            </a:r>
            <a:r>
              <a:rPr kumimoji="1" lang="ja-JP" altLang="en-US" sz="2000" b="1" dirty="0">
                <a:solidFill>
                  <a:schemeClr val="tx1">
                    <a:lumMod val="75000"/>
                    <a:lumOff val="25000"/>
                  </a:schemeClr>
                </a:solidFill>
                <a:latin typeface="HG丸ｺﾞｼｯｸM-PRO" panose="020F0600000000000000" pitchFamily="50" charset="-128"/>
                <a:ea typeface="HG丸ｺﾞｼｯｸM-PRO" panose="020F0600000000000000" pitchFamily="50" charset="-128"/>
              </a:rPr>
              <a:t>　疲れている人の為の肉体ケア肌着　木村 健一</a:t>
            </a:r>
            <a:endParaRPr kumimoji="1" lang="en-US" altLang="ja-JP" sz="2000" b="1" dirty="0">
              <a:solidFill>
                <a:schemeClr val="tx1">
                  <a:lumMod val="75000"/>
                  <a:lumOff val="25000"/>
                </a:schemeClr>
              </a:solidFill>
              <a:latin typeface="HG丸ｺﾞｼｯｸM-PRO" panose="020F0600000000000000" pitchFamily="50" charset="-128"/>
              <a:ea typeface="HG丸ｺﾞｼｯｸM-PRO" panose="020F0600000000000000" pitchFamily="50" charset="-128"/>
            </a:endParaRPr>
          </a:p>
        </p:txBody>
      </p:sp>
      <p:sp>
        <p:nvSpPr>
          <p:cNvPr id="10" name="正方形/長方形 6">
            <a:extLst>
              <a:ext uri="{FF2B5EF4-FFF2-40B4-BE49-F238E27FC236}">
                <a16:creationId xmlns:a16="http://schemas.microsoft.com/office/drawing/2014/main" id="{11B3FDC1-B9F2-87EF-8355-3657C63C768B}"/>
              </a:ext>
            </a:extLst>
          </p:cNvPr>
          <p:cNvSpPr>
            <a:spLocks noChangeAspect="1"/>
          </p:cNvSpPr>
          <p:nvPr/>
        </p:nvSpPr>
        <p:spPr>
          <a:xfrm rot="10800000">
            <a:off x="10134998" y="0"/>
            <a:ext cx="2057002" cy="2057002"/>
          </a:xfrm>
          <a:custGeom>
            <a:avLst/>
            <a:gdLst>
              <a:gd name="connsiteX0" fmla="*/ 0 w 914400"/>
              <a:gd name="connsiteY0" fmla="*/ 0 h 914400"/>
              <a:gd name="connsiteX1" fmla="*/ 914400 w 914400"/>
              <a:gd name="connsiteY1" fmla="*/ 0 h 914400"/>
              <a:gd name="connsiteX2" fmla="*/ 914400 w 914400"/>
              <a:gd name="connsiteY2" fmla="*/ 914400 h 914400"/>
              <a:gd name="connsiteX3" fmla="*/ 0 w 914400"/>
              <a:gd name="connsiteY3" fmla="*/ 914400 h 914400"/>
              <a:gd name="connsiteX4" fmla="*/ 0 w 914400"/>
              <a:gd name="connsiteY4" fmla="*/ 0 h 914400"/>
              <a:gd name="connsiteX0" fmla="*/ 0 w 914400"/>
              <a:gd name="connsiteY0" fmla="*/ 0 h 914400"/>
              <a:gd name="connsiteX1" fmla="*/ 914400 w 914400"/>
              <a:gd name="connsiteY1" fmla="*/ 914400 h 914400"/>
              <a:gd name="connsiteX2" fmla="*/ 0 w 914400"/>
              <a:gd name="connsiteY2" fmla="*/ 914400 h 914400"/>
              <a:gd name="connsiteX3" fmla="*/ 0 w 914400"/>
              <a:gd name="connsiteY3" fmla="*/ 0 h 914400"/>
            </a:gdLst>
            <a:ahLst/>
            <a:cxnLst>
              <a:cxn ang="0">
                <a:pos x="connsiteX0" y="connsiteY0"/>
              </a:cxn>
              <a:cxn ang="0">
                <a:pos x="connsiteX1" y="connsiteY1"/>
              </a:cxn>
              <a:cxn ang="0">
                <a:pos x="connsiteX2" y="connsiteY2"/>
              </a:cxn>
              <a:cxn ang="0">
                <a:pos x="connsiteX3" y="connsiteY3"/>
              </a:cxn>
            </a:cxnLst>
            <a:rect l="l" t="t" r="r" b="b"/>
            <a:pathLst>
              <a:path w="914400" h="914400">
                <a:moveTo>
                  <a:pt x="0" y="0"/>
                </a:moveTo>
                <a:lnTo>
                  <a:pt x="914400" y="914400"/>
                </a:lnTo>
                <a:lnTo>
                  <a:pt x="0" y="914400"/>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1336561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357</TotalTime>
  <Words>287</Words>
  <Application>Microsoft Office PowerPoint</Application>
  <PresentationFormat>ワイド画面</PresentationFormat>
  <Paragraphs>16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HG丸ｺﾞｼｯｸM-PRO</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KIMKEN</dc:creator>
  <cp:lastModifiedBy>KIMKEN</cp:lastModifiedBy>
  <cp:revision>4</cp:revision>
  <dcterms:created xsi:type="dcterms:W3CDTF">2022-10-20T10:18:29Z</dcterms:created>
  <dcterms:modified xsi:type="dcterms:W3CDTF">2022-12-27T13:39:25Z</dcterms:modified>
</cp:coreProperties>
</file>