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Kosugi Maru" panose="020B0600070205080204" charset="-12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uno akari" userId="66c3325f6301bbb2" providerId="LiveId" clId="{2BA3A596-7CFA-489D-8948-7539A65CBB73}"/>
    <pc:docChg chg="custSel modSld">
      <pc:chgData name="kouno akari" userId="66c3325f6301bbb2" providerId="LiveId" clId="{2BA3A596-7CFA-489D-8948-7539A65CBB73}" dt="2022-06-18T11:56:15.224" v="311" actId="20577"/>
      <pc:docMkLst>
        <pc:docMk/>
      </pc:docMkLst>
      <pc:sldChg chg="modSp mod">
        <pc:chgData name="kouno akari" userId="66c3325f6301bbb2" providerId="LiveId" clId="{2BA3A596-7CFA-489D-8948-7539A65CBB73}" dt="2022-06-18T11:56:15.224" v="311" actId="20577"/>
        <pc:sldMkLst>
          <pc:docMk/>
          <pc:sldMk cId="0" sldId="256"/>
        </pc:sldMkLst>
        <pc:spChg chg="mod">
          <ac:chgData name="kouno akari" userId="66c3325f6301bbb2" providerId="LiveId" clId="{2BA3A596-7CFA-489D-8948-7539A65CBB73}" dt="2022-06-18T11:56:15.224" v="311" actId="20577"/>
          <ac:spMkLst>
            <pc:docMk/>
            <pc:sldMk cId="0" sldId="256"/>
            <ac:spMk id="3" creationId="{0E810558-8F46-43D0-BCCE-6DAC5B0A7F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写真の説明はありません。">
            <a:extLst>
              <a:ext uri="{FF2B5EF4-FFF2-40B4-BE49-F238E27FC236}">
                <a16:creationId xmlns:a16="http://schemas.microsoft.com/office/drawing/2014/main" id="{9679B2A9-573E-8209-7EE1-352E04FAA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07" y="2997547"/>
            <a:ext cx="3858493" cy="38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E39C38-1A9D-40DC-AAC8-50181103F52E}"/>
              </a:ext>
            </a:extLst>
          </p:cNvPr>
          <p:cNvSpPr txBox="1"/>
          <p:nvPr/>
        </p:nvSpPr>
        <p:spPr>
          <a:xfrm>
            <a:off x="281707" y="388021"/>
            <a:ext cx="85574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年平均利回り１５％の資産形成アドバイザー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川田</a:t>
            </a:r>
            <a:r>
              <a:rPr lang="ja-JP" altLang="en-US" sz="4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　勝雄 様</a:t>
            </a:r>
            <a:endParaRPr lang="ja-JP" altLang="en-US" sz="9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810558-8F46-43D0-BCCE-6DAC5B0A7F2A}"/>
              </a:ext>
            </a:extLst>
          </p:cNvPr>
          <p:cNvSpPr txBox="1"/>
          <p:nvPr/>
        </p:nvSpPr>
        <p:spPr>
          <a:xfrm>
            <a:off x="133926" y="1962393"/>
            <a:ext cx="120580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確かな経験と顧客に寄り添った丁寧な対応がスゴイ！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金融リテラシーの低い私や妻にも分かりやすく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説明してくれました。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弊社が取引をして１年くらいですが、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定期的に連絡をして様々な相談に乗ってくれます。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資産も順調に増え、安心して任せられる方です！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余剰資金のある会社経営者がいたら勧めてあげたいです！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　　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2023.1.18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　　　　　　　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　　地球にやさしい電気工事　佐藤愼哉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96</Words>
  <Application>Microsoft Office PowerPoint</Application>
  <PresentationFormat>ワイド画面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Trebuchet MS</vt:lpstr>
      <vt:lpstr>Calibri</vt:lpstr>
      <vt:lpstr>Kosugi Maru</vt:lpstr>
      <vt:lpstr>Arial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佐藤電工</cp:lastModifiedBy>
  <cp:revision>8</cp:revision>
  <dcterms:created xsi:type="dcterms:W3CDTF">2020-10-19T07:43:26Z</dcterms:created>
  <dcterms:modified xsi:type="dcterms:W3CDTF">2023-01-18T07:39:31Z</dcterms:modified>
</cp:coreProperties>
</file>