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DE6DEA-E473-4D50-B1B1-7E21E3F73D0C}" v="4" dt="2023-01-12T13:06:40.3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showGuides="1">
      <p:cViewPr varScale="1">
        <p:scale>
          <a:sx n="72" d="100"/>
          <a:sy n="72" d="100"/>
        </p:scale>
        <p:origin x="750"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伊部 忠士" userId="7f5595a6dbbd9ee4" providerId="LiveId" clId="{8FDBDB1F-EB92-4E39-991A-1828C20A2CF8}"/>
    <pc:docChg chg="undo redo custSel modSld">
      <pc:chgData name="伊部 忠士" userId="7f5595a6dbbd9ee4" providerId="LiveId" clId="{8FDBDB1F-EB92-4E39-991A-1828C20A2CF8}" dt="2022-12-15T21:54:52.316" v="1497" actId="20577"/>
      <pc:docMkLst>
        <pc:docMk/>
      </pc:docMkLst>
      <pc:sldChg chg="addSp delSp modSp mod">
        <pc:chgData name="伊部 忠士" userId="7f5595a6dbbd9ee4" providerId="LiveId" clId="{8FDBDB1F-EB92-4E39-991A-1828C20A2CF8}" dt="2022-12-15T21:54:52.316" v="1497" actId="20577"/>
        <pc:sldMkLst>
          <pc:docMk/>
          <pc:sldMk cId="2899119223" sldId="256"/>
        </pc:sldMkLst>
        <pc:spChg chg="mod">
          <ac:chgData name="伊部 忠士" userId="7f5595a6dbbd9ee4" providerId="LiveId" clId="{8FDBDB1F-EB92-4E39-991A-1828C20A2CF8}" dt="2022-12-15T21:54:52.316" v="1497" actId="20577"/>
          <ac:spMkLst>
            <pc:docMk/>
            <pc:sldMk cId="2899119223" sldId="256"/>
            <ac:spMk id="6" creationId="{F71365AE-1165-FD10-E50B-0AE6FDD4799A}"/>
          </ac:spMkLst>
        </pc:spChg>
        <pc:spChg chg="mod">
          <ac:chgData name="伊部 忠士" userId="7f5595a6dbbd9ee4" providerId="LiveId" clId="{8FDBDB1F-EB92-4E39-991A-1828C20A2CF8}" dt="2022-12-15T21:38:37.558" v="4" actId="1076"/>
          <ac:spMkLst>
            <pc:docMk/>
            <pc:sldMk cId="2899119223" sldId="256"/>
            <ac:spMk id="11" creationId="{FB2A13FC-33E5-737B-2687-A1C0BBDC4C9E}"/>
          </ac:spMkLst>
        </pc:spChg>
        <pc:picChg chg="del">
          <ac:chgData name="伊部 忠士" userId="7f5595a6dbbd9ee4" providerId="LiveId" clId="{8FDBDB1F-EB92-4E39-991A-1828C20A2CF8}" dt="2022-12-15T21:38:19.356" v="1" actId="21"/>
          <ac:picMkLst>
            <pc:docMk/>
            <pc:sldMk cId="2899119223" sldId="256"/>
            <ac:picMk id="3" creationId="{663CFFC7-D79F-D906-0958-52E1546F454D}"/>
          </ac:picMkLst>
        </pc:picChg>
        <pc:picChg chg="add mod">
          <ac:chgData name="伊部 忠士" userId="7f5595a6dbbd9ee4" providerId="LiveId" clId="{8FDBDB1F-EB92-4E39-991A-1828C20A2CF8}" dt="2022-12-15T21:38:30.951" v="3" actId="1076"/>
          <ac:picMkLst>
            <pc:docMk/>
            <pc:sldMk cId="2899119223" sldId="256"/>
            <ac:picMk id="4" creationId="{E845AAFF-D5CB-E566-E44F-8D10A0EF5F75}"/>
          </ac:picMkLst>
        </pc:picChg>
      </pc:sldChg>
    </pc:docChg>
  </pc:docChgLst>
  <pc:docChgLst>
    <pc:chgData name="伊部 忠士" userId="7f5595a6dbbd9ee4" providerId="LiveId" clId="{BCCB5E55-1C2B-468B-88C5-4316220E9F18}"/>
    <pc:docChg chg="modSld">
      <pc:chgData name="伊部 忠士" userId="7f5595a6dbbd9ee4" providerId="LiveId" clId="{BCCB5E55-1C2B-468B-88C5-4316220E9F18}" dt="2022-09-22T23:38:00.517" v="2108" actId="20577"/>
      <pc:docMkLst>
        <pc:docMk/>
      </pc:docMkLst>
      <pc:sldChg chg="addSp modSp mod">
        <pc:chgData name="伊部 忠士" userId="7f5595a6dbbd9ee4" providerId="LiveId" clId="{BCCB5E55-1C2B-468B-88C5-4316220E9F18}" dt="2022-09-22T23:38:00.517" v="2108" actId="20577"/>
        <pc:sldMkLst>
          <pc:docMk/>
          <pc:sldMk cId="2899119223" sldId="256"/>
        </pc:sldMkLst>
        <pc:spChg chg="mod">
          <ac:chgData name="伊部 忠士" userId="7f5595a6dbbd9ee4" providerId="LiveId" clId="{BCCB5E55-1C2B-468B-88C5-4316220E9F18}" dt="2022-09-22T23:38:00.517" v="2108" actId="20577"/>
          <ac:spMkLst>
            <pc:docMk/>
            <pc:sldMk cId="2899119223" sldId="256"/>
            <ac:spMk id="6" creationId="{F71365AE-1165-FD10-E50B-0AE6FDD4799A}"/>
          </ac:spMkLst>
        </pc:spChg>
        <pc:picChg chg="add mod">
          <ac:chgData name="伊部 忠士" userId="7f5595a6dbbd9ee4" providerId="LiveId" clId="{BCCB5E55-1C2B-468B-88C5-4316220E9F18}" dt="2022-09-22T23:32:29.570" v="2064" actId="1076"/>
          <ac:picMkLst>
            <pc:docMk/>
            <pc:sldMk cId="2899119223" sldId="256"/>
            <ac:picMk id="3" creationId="{663CFFC7-D79F-D906-0958-52E1546F454D}"/>
          </ac:picMkLst>
        </pc:picChg>
        <pc:picChg chg="mod">
          <ac:chgData name="伊部 忠士" userId="7f5595a6dbbd9ee4" providerId="LiveId" clId="{BCCB5E55-1C2B-468B-88C5-4316220E9F18}" dt="2022-09-22T23:30:04.069" v="2058" actId="1076"/>
          <ac:picMkLst>
            <pc:docMk/>
            <pc:sldMk cId="2899119223" sldId="256"/>
            <ac:picMk id="10" creationId="{A511C307-CD8C-551B-52A8-5ECC652C2C08}"/>
          </ac:picMkLst>
        </pc:picChg>
      </pc:sldChg>
    </pc:docChg>
  </pc:docChgLst>
  <pc:docChgLst>
    <pc:chgData name="伊部 忠士" userId="7f5595a6dbbd9ee4" providerId="LiveId" clId="{413FC3B5-7428-4B93-9C99-A01623D471C6}"/>
    <pc:docChg chg="modSld">
      <pc:chgData name="伊部 忠士" userId="7f5595a6dbbd9ee4" providerId="LiveId" clId="{413FC3B5-7428-4B93-9C99-A01623D471C6}" dt="2022-08-11T03:57:07.113" v="2690" actId="20577"/>
      <pc:docMkLst>
        <pc:docMk/>
      </pc:docMkLst>
      <pc:sldChg chg="modSp mod">
        <pc:chgData name="伊部 忠士" userId="7f5595a6dbbd9ee4" providerId="LiveId" clId="{413FC3B5-7428-4B93-9C99-A01623D471C6}" dt="2022-08-11T03:57:07.113" v="2690" actId="20577"/>
        <pc:sldMkLst>
          <pc:docMk/>
          <pc:sldMk cId="2899119223" sldId="256"/>
        </pc:sldMkLst>
        <pc:spChg chg="mod">
          <ac:chgData name="伊部 忠士" userId="7f5595a6dbbd9ee4" providerId="LiveId" clId="{413FC3B5-7428-4B93-9C99-A01623D471C6}" dt="2022-08-11T03:57:07.113" v="2690" actId="20577"/>
          <ac:spMkLst>
            <pc:docMk/>
            <pc:sldMk cId="2899119223" sldId="256"/>
            <ac:spMk id="6" creationId="{F71365AE-1165-FD10-E50B-0AE6FDD4799A}"/>
          </ac:spMkLst>
        </pc:spChg>
      </pc:sldChg>
    </pc:docChg>
  </pc:docChgLst>
  <pc:docChgLst>
    <pc:chgData name="伊部 忠士" userId="7f5595a6dbbd9ee4" providerId="LiveId" clId="{04DE6DEA-E473-4D50-B1B1-7E21E3F73D0C}"/>
    <pc:docChg chg="undo custSel modSld">
      <pc:chgData name="伊部 忠士" userId="7f5595a6dbbd9ee4" providerId="LiveId" clId="{04DE6DEA-E473-4D50-B1B1-7E21E3F73D0C}" dt="2023-01-21T06:49:56.461" v="1800" actId="20577"/>
      <pc:docMkLst>
        <pc:docMk/>
      </pc:docMkLst>
      <pc:sldChg chg="addSp delSp modSp mod">
        <pc:chgData name="伊部 忠士" userId="7f5595a6dbbd9ee4" providerId="LiveId" clId="{04DE6DEA-E473-4D50-B1B1-7E21E3F73D0C}" dt="2023-01-21T06:49:56.461" v="1800" actId="20577"/>
        <pc:sldMkLst>
          <pc:docMk/>
          <pc:sldMk cId="2899119223" sldId="256"/>
        </pc:sldMkLst>
        <pc:spChg chg="mod">
          <ac:chgData name="伊部 忠士" userId="7f5595a6dbbd9ee4" providerId="LiveId" clId="{04DE6DEA-E473-4D50-B1B1-7E21E3F73D0C}" dt="2023-01-21T06:49:56.461" v="1800" actId="20577"/>
          <ac:spMkLst>
            <pc:docMk/>
            <pc:sldMk cId="2899119223" sldId="256"/>
            <ac:spMk id="6" creationId="{F71365AE-1165-FD10-E50B-0AE6FDD4799A}"/>
          </ac:spMkLst>
        </pc:spChg>
        <pc:spChg chg="mod">
          <ac:chgData name="伊部 忠士" userId="7f5595a6dbbd9ee4" providerId="LiveId" clId="{04DE6DEA-E473-4D50-B1B1-7E21E3F73D0C}" dt="2023-01-12T13:14:00.011" v="1768" actId="1076"/>
          <ac:spMkLst>
            <pc:docMk/>
            <pc:sldMk cId="2899119223" sldId="256"/>
            <ac:spMk id="11" creationId="{FB2A13FC-33E5-737B-2687-A1C0BBDC4C9E}"/>
          </ac:spMkLst>
        </pc:spChg>
        <pc:picChg chg="add mod">
          <ac:chgData name="伊部 忠士" userId="7f5595a6dbbd9ee4" providerId="LiveId" clId="{04DE6DEA-E473-4D50-B1B1-7E21E3F73D0C}" dt="2023-01-12T13:08:41.582" v="1597" actId="1076"/>
          <ac:picMkLst>
            <pc:docMk/>
            <pc:sldMk cId="2899119223" sldId="256"/>
            <ac:picMk id="3" creationId="{DEBC54AF-484D-3D93-13B0-06B5D56D375E}"/>
          </ac:picMkLst>
        </pc:picChg>
        <pc:picChg chg="del mod">
          <ac:chgData name="伊部 忠士" userId="7f5595a6dbbd9ee4" providerId="LiveId" clId="{04DE6DEA-E473-4D50-B1B1-7E21E3F73D0C}" dt="2023-01-12T13:07:18.975" v="1595" actId="21"/>
          <ac:picMkLst>
            <pc:docMk/>
            <pc:sldMk cId="2899119223" sldId="256"/>
            <ac:picMk id="4" creationId="{E845AAFF-D5CB-E566-E44F-8D10A0EF5F75}"/>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CC7F96-A826-DD61-BAFB-9CA7A02B8AEA}"/>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690207AA-A801-8E8C-A7FB-A60018BD30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C5E93EB-6AB5-C4FD-9BC0-0B588F4118BB}"/>
              </a:ext>
            </a:extLst>
          </p:cNvPr>
          <p:cNvSpPr>
            <a:spLocks noGrp="1"/>
          </p:cNvSpPr>
          <p:nvPr>
            <p:ph type="dt" sz="half" idx="10"/>
          </p:nvPr>
        </p:nvSpPr>
        <p:spPr/>
        <p:txBody>
          <a:bodyPr/>
          <a:lstStyle/>
          <a:p>
            <a:fld id="{ECEC5A11-A404-4761-82C4-9E5A4969D348}" type="datetimeFigureOut">
              <a:rPr kumimoji="1" lang="ja-JP" altLang="en-US" smtClean="0"/>
              <a:t>2023/1/21</a:t>
            </a:fld>
            <a:endParaRPr kumimoji="1" lang="ja-JP" altLang="en-US"/>
          </a:p>
        </p:txBody>
      </p:sp>
      <p:sp>
        <p:nvSpPr>
          <p:cNvPr id="5" name="フッター プレースホルダー 4">
            <a:extLst>
              <a:ext uri="{FF2B5EF4-FFF2-40B4-BE49-F238E27FC236}">
                <a16:creationId xmlns:a16="http://schemas.microsoft.com/office/drawing/2014/main" id="{6A75BE8C-1DA6-9BF1-19CC-B62F9CEDA01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0280A86-7DA0-1E42-B8A2-12D17626A722}"/>
              </a:ext>
            </a:extLst>
          </p:cNvPr>
          <p:cNvSpPr>
            <a:spLocks noGrp="1"/>
          </p:cNvSpPr>
          <p:nvPr>
            <p:ph type="sldNum" sz="quarter" idx="12"/>
          </p:nvPr>
        </p:nvSpPr>
        <p:spPr/>
        <p:txBody>
          <a:bodyPr/>
          <a:lstStyle/>
          <a:p>
            <a:fld id="{67BBB21A-3D09-4B10-B87B-F8C0B6EF47CF}" type="slidenum">
              <a:rPr kumimoji="1" lang="ja-JP" altLang="en-US" smtClean="0"/>
              <a:t>‹#›</a:t>
            </a:fld>
            <a:endParaRPr kumimoji="1" lang="ja-JP" altLang="en-US"/>
          </a:p>
        </p:txBody>
      </p:sp>
    </p:spTree>
    <p:extLst>
      <p:ext uri="{BB962C8B-B14F-4D97-AF65-F5344CB8AC3E}">
        <p14:creationId xmlns:p14="http://schemas.microsoft.com/office/powerpoint/2010/main" val="3288097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ACFA07-D304-CD7A-AB23-93013D7C74E8}"/>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5AAE271-C2AD-A280-2089-6F3ABBC0E45D}"/>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AE212A2-FD82-1531-A86D-8CB47CF690BF}"/>
              </a:ext>
            </a:extLst>
          </p:cNvPr>
          <p:cNvSpPr>
            <a:spLocks noGrp="1"/>
          </p:cNvSpPr>
          <p:nvPr>
            <p:ph type="dt" sz="half" idx="10"/>
          </p:nvPr>
        </p:nvSpPr>
        <p:spPr/>
        <p:txBody>
          <a:bodyPr/>
          <a:lstStyle/>
          <a:p>
            <a:fld id="{ECEC5A11-A404-4761-82C4-9E5A4969D348}" type="datetimeFigureOut">
              <a:rPr kumimoji="1" lang="ja-JP" altLang="en-US" smtClean="0"/>
              <a:t>2023/1/21</a:t>
            </a:fld>
            <a:endParaRPr kumimoji="1" lang="ja-JP" altLang="en-US"/>
          </a:p>
        </p:txBody>
      </p:sp>
      <p:sp>
        <p:nvSpPr>
          <p:cNvPr id="5" name="フッター プレースホルダー 4">
            <a:extLst>
              <a:ext uri="{FF2B5EF4-FFF2-40B4-BE49-F238E27FC236}">
                <a16:creationId xmlns:a16="http://schemas.microsoft.com/office/drawing/2014/main" id="{ADF8A390-EEFD-7315-778F-2B8CCBE7AB9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11DEF8A-584D-5C8C-CFF8-27A819A52B9A}"/>
              </a:ext>
            </a:extLst>
          </p:cNvPr>
          <p:cNvSpPr>
            <a:spLocks noGrp="1"/>
          </p:cNvSpPr>
          <p:nvPr>
            <p:ph type="sldNum" sz="quarter" idx="12"/>
          </p:nvPr>
        </p:nvSpPr>
        <p:spPr/>
        <p:txBody>
          <a:bodyPr/>
          <a:lstStyle/>
          <a:p>
            <a:fld id="{67BBB21A-3D09-4B10-B87B-F8C0B6EF47CF}" type="slidenum">
              <a:rPr kumimoji="1" lang="ja-JP" altLang="en-US" smtClean="0"/>
              <a:t>‹#›</a:t>
            </a:fld>
            <a:endParaRPr kumimoji="1" lang="ja-JP" altLang="en-US"/>
          </a:p>
        </p:txBody>
      </p:sp>
    </p:spTree>
    <p:extLst>
      <p:ext uri="{BB962C8B-B14F-4D97-AF65-F5344CB8AC3E}">
        <p14:creationId xmlns:p14="http://schemas.microsoft.com/office/powerpoint/2010/main" val="288755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1EDD8B1-9696-41D2-6F79-E58FC618B932}"/>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076C915-0752-7B31-BF59-48369383E1C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8EA8AC9-DE41-4E12-C8EE-2DEFE840FAE5}"/>
              </a:ext>
            </a:extLst>
          </p:cNvPr>
          <p:cNvSpPr>
            <a:spLocks noGrp="1"/>
          </p:cNvSpPr>
          <p:nvPr>
            <p:ph type="dt" sz="half" idx="10"/>
          </p:nvPr>
        </p:nvSpPr>
        <p:spPr/>
        <p:txBody>
          <a:bodyPr/>
          <a:lstStyle/>
          <a:p>
            <a:fld id="{ECEC5A11-A404-4761-82C4-9E5A4969D348}" type="datetimeFigureOut">
              <a:rPr kumimoji="1" lang="ja-JP" altLang="en-US" smtClean="0"/>
              <a:t>2023/1/21</a:t>
            </a:fld>
            <a:endParaRPr kumimoji="1" lang="ja-JP" altLang="en-US"/>
          </a:p>
        </p:txBody>
      </p:sp>
      <p:sp>
        <p:nvSpPr>
          <p:cNvPr id="5" name="フッター プレースホルダー 4">
            <a:extLst>
              <a:ext uri="{FF2B5EF4-FFF2-40B4-BE49-F238E27FC236}">
                <a16:creationId xmlns:a16="http://schemas.microsoft.com/office/drawing/2014/main" id="{740E4C0A-C965-2E22-CA33-B34AD8401E0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671B8BD-3927-A172-E6A7-0870AA280439}"/>
              </a:ext>
            </a:extLst>
          </p:cNvPr>
          <p:cNvSpPr>
            <a:spLocks noGrp="1"/>
          </p:cNvSpPr>
          <p:nvPr>
            <p:ph type="sldNum" sz="quarter" idx="12"/>
          </p:nvPr>
        </p:nvSpPr>
        <p:spPr/>
        <p:txBody>
          <a:bodyPr/>
          <a:lstStyle/>
          <a:p>
            <a:fld id="{67BBB21A-3D09-4B10-B87B-F8C0B6EF47CF}" type="slidenum">
              <a:rPr kumimoji="1" lang="ja-JP" altLang="en-US" smtClean="0"/>
              <a:t>‹#›</a:t>
            </a:fld>
            <a:endParaRPr kumimoji="1" lang="ja-JP" altLang="en-US"/>
          </a:p>
        </p:txBody>
      </p:sp>
    </p:spTree>
    <p:extLst>
      <p:ext uri="{BB962C8B-B14F-4D97-AF65-F5344CB8AC3E}">
        <p14:creationId xmlns:p14="http://schemas.microsoft.com/office/powerpoint/2010/main" val="576042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254F31-2330-4D68-D72E-0DE7E2C5775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4B660A2-70D6-A541-D7D5-565171A8F5FC}"/>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ABB6B16-5106-039A-9120-3A94BCBE6FB9}"/>
              </a:ext>
            </a:extLst>
          </p:cNvPr>
          <p:cNvSpPr>
            <a:spLocks noGrp="1"/>
          </p:cNvSpPr>
          <p:nvPr>
            <p:ph type="dt" sz="half" idx="10"/>
          </p:nvPr>
        </p:nvSpPr>
        <p:spPr/>
        <p:txBody>
          <a:bodyPr/>
          <a:lstStyle/>
          <a:p>
            <a:fld id="{ECEC5A11-A404-4761-82C4-9E5A4969D348}" type="datetimeFigureOut">
              <a:rPr kumimoji="1" lang="ja-JP" altLang="en-US" smtClean="0"/>
              <a:t>2023/1/21</a:t>
            </a:fld>
            <a:endParaRPr kumimoji="1" lang="ja-JP" altLang="en-US"/>
          </a:p>
        </p:txBody>
      </p:sp>
      <p:sp>
        <p:nvSpPr>
          <p:cNvPr id="5" name="フッター プレースホルダー 4">
            <a:extLst>
              <a:ext uri="{FF2B5EF4-FFF2-40B4-BE49-F238E27FC236}">
                <a16:creationId xmlns:a16="http://schemas.microsoft.com/office/drawing/2014/main" id="{C57F2B49-6156-B119-9454-5DDA59758C6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422D5D2-2E81-17A2-EDCF-81FE2DCC64A2}"/>
              </a:ext>
            </a:extLst>
          </p:cNvPr>
          <p:cNvSpPr>
            <a:spLocks noGrp="1"/>
          </p:cNvSpPr>
          <p:nvPr>
            <p:ph type="sldNum" sz="quarter" idx="12"/>
          </p:nvPr>
        </p:nvSpPr>
        <p:spPr/>
        <p:txBody>
          <a:bodyPr/>
          <a:lstStyle/>
          <a:p>
            <a:fld id="{67BBB21A-3D09-4B10-B87B-F8C0B6EF47CF}" type="slidenum">
              <a:rPr kumimoji="1" lang="ja-JP" altLang="en-US" smtClean="0"/>
              <a:t>‹#›</a:t>
            </a:fld>
            <a:endParaRPr kumimoji="1" lang="ja-JP" altLang="en-US"/>
          </a:p>
        </p:txBody>
      </p:sp>
    </p:spTree>
    <p:extLst>
      <p:ext uri="{BB962C8B-B14F-4D97-AF65-F5344CB8AC3E}">
        <p14:creationId xmlns:p14="http://schemas.microsoft.com/office/powerpoint/2010/main" val="4190624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D32230-663F-257F-8F9A-D49C907293C0}"/>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3112C6A-029F-47E6-C1E2-D2BB19B338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E483E08-2722-4D25-A594-838BE79FC2DF}"/>
              </a:ext>
            </a:extLst>
          </p:cNvPr>
          <p:cNvSpPr>
            <a:spLocks noGrp="1"/>
          </p:cNvSpPr>
          <p:nvPr>
            <p:ph type="dt" sz="half" idx="10"/>
          </p:nvPr>
        </p:nvSpPr>
        <p:spPr/>
        <p:txBody>
          <a:bodyPr/>
          <a:lstStyle/>
          <a:p>
            <a:fld id="{ECEC5A11-A404-4761-82C4-9E5A4969D348}" type="datetimeFigureOut">
              <a:rPr kumimoji="1" lang="ja-JP" altLang="en-US" smtClean="0"/>
              <a:t>2023/1/21</a:t>
            </a:fld>
            <a:endParaRPr kumimoji="1" lang="ja-JP" altLang="en-US"/>
          </a:p>
        </p:txBody>
      </p:sp>
      <p:sp>
        <p:nvSpPr>
          <p:cNvPr id="5" name="フッター プレースホルダー 4">
            <a:extLst>
              <a:ext uri="{FF2B5EF4-FFF2-40B4-BE49-F238E27FC236}">
                <a16:creationId xmlns:a16="http://schemas.microsoft.com/office/drawing/2014/main" id="{4EB657B3-F265-9987-32E8-035FF5AA084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FE4D15F-5C4D-1B5B-D737-EEC542016EA6}"/>
              </a:ext>
            </a:extLst>
          </p:cNvPr>
          <p:cNvSpPr>
            <a:spLocks noGrp="1"/>
          </p:cNvSpPr>
          <p:nvPr>
            <p:ph type="sldNum" sz="quarter" idx="12"/>
          </p:nvPr>
        </p:nvSpPr>
        <p:spPr/>
        <p:txBody>
          <a:bodyPr/>
          <a:lstStyle/>
          <a:p>
            <a:fld id="{67BBB21A-3D09-4B10-B87B-F8C0B6EF47CF}" type="slidenum">
              <a:rPr kumimoji="1" lang="ja-JP" altLang="en-US" smtClean="0"/>
              <a:t>‹#›</a:t>
            </a:fld>
            <a:endParaRPr kumimoji="1" lang="ja-JP" altLang="en-US"/>
          </a:p>
        </p:txBody>
      </p:sp>
    </p:spTree>
    <p:extLst>
      <p:ext uri="{BB962C8B-B14F-4D97-AF65-F5344CB8AC3E}">
        <p14:creationId xmlns:p14="http://schemas.microsoft.com/office/powerpoint/2010/main" val="1650508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11D8A1-866C-9EC7-F2BA-21D7CCD7774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E6B29D5-C9EC-19EC-1EA7-07E4FF7D25D9}"/>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23149AC2-C7A9-0C78-80AC-5721CBF40C0E}"/>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3A333740-E8ED-3995-7887-AC744C71226A}"/>
              </a:ext>
            </a:extLst>
          </p:cNvPr>
          <p:cNvSpPr>
            <a:spLocks noGrp="1"/>
          </p:cNvSpPr>
          <p:nvPr>
            <p:ph type="dt" sz="half" idx="10"/>
          </p:nvPr>
        </p:nvSpPr>
        <p:spPr/>
        <p:txBody>
          <a:bodyPr/>
          <a:lstStyle/>
          <a:p>
            <a:fld id="{ECEC5A11-A404-4761-82C4-9E5A4969D348}" type="datetimeFigureOut">
              <a:rPr kumimoji="1" lang="ja-JP" altLang="en-US" smtClean="0"/>
              <a:t>2023/1/21</a:t>
            </a:fld>
            <a:endParaRPr kumimoji="1" lang="ja-JP" altLang="en-US"/>
          </a:p>
        </p:txBody>
      </p:sp>
      <p:sp>
        <p:nvSpPr>
          <p:cNvPr id="6" name="フッター プレースホルダー 5">
            <a:extLst>
              <a:ext uri="{FF2B5EF4-FFF2-40B4-BE49-F238E27FC236}">
                <a16:creationId xmlns:a16="http://schemas.microsoft.com/office/drawing/2014/main" id="{7CA0CBA1-DD2A-3597-4BD3-F86333C54AF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1E943A5-6E23-963B-A2D2-C76699558AA9}"/>
              </a:ext>
            </a:extLst>
          </p:cNvPr>
          <p:cNvSpPr>
            <a:spLocks noGrp="1"/>
          </p:cNvSpPr>
          <p:nvPr>
            <p:ph type="sldNum" sz="quarter" idx="12"/>
          </p:nvPr>
        </p:nvSpPr>
        <p:spPr/>
        <p:txBody>
          <a:bodyPr/>
          <a:lstStyle/>
          <a:p>
            <a:fld id="{67BBB21A-3D09-4B10-B87B-F8C0B6EF47CF}" type="slidenum">
              <a:rPr kumimoji="1" lang="ja-JP" altLang="en-US" smtClean="0"/>
              <a:t>‹#›</a:t>
            </a:fld>
            <a:endParaRPr kumimoji="1" lang="ja-JP" altLang="en-US"/>
          </a:p>
        </p:txBody>
      </p:sp>
    </p:spTree>
    <p:extLst>
      <p:ext uri="{BB962C8B-B14F-4D97-AF65-F5344CB8AC3E}">
        <p14:creationId xmlns:p14="http://schemas.microsoft.com/office/powerpoint/2010/main" val="49007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E70702-9F4A-DA5D-796A-D9371083D14E}"/>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B12D97E-F313-A7CF-FEAE-CE84CB893A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BF1A4DE-780F-873D-034B-095881C9667B}"/>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2846CC67-88A3-D7D1-5A67-6E3848FB84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B0A6EE9F-0A7C-400C-80E0-128E32B6FE3B}"/>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CC2B80BE-17FF-D943-85D7-486842F004B1}"/>
              </a:ext>
            </a:extLst>
          </p:cNvPr>
          <p:cNvSpPr>
            <a:spLocks noGrp="1"/>
          </p:cNvSpPr>
          <p:nvPr>
            <p:ph type="dt" sz="half" idx="10"/>
          </p:nvPr>
        </p:nvSpPr>
        <p:spPr/>
        <p:txBody>
          <a:bodyPr/>
          <a:lstStyle/>
          <a:p>
            <a:fld id="{ECEC5A11-A404-4761-82C4-9E5A4969D348}" type="datetimeFigureOut">
              <a:rPr kumimoji="1" lang="ja-JP" altLang="en-US" smtClean="0"/>
              <a:t>2023/1/21</a:t>
            </a:fld>
            <a:endParaRPr kumimoji="1" lang="ja-JP" altLang="en-US"/>
          </a:p>
        </p:txBody>
      </p:sp>
      <p:sp>
        <p:nvSpPr>
          <p:cNvPr id="8" name="フッター プレースホルダー 7">
            <a:extLst>
              <a:ext uri="{FF2B5EF4-FFF2-40B4-BE49-F238E27FC236}">
                <a16:creationId xmlns:a16="http://schemas.microsoft.com/office/drawing/2014/main" id="{223EFA66-B20E-934B-4F3A-A1773EB62FE8}"/>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971C565-FACF-E2D4-6279-F5D563A98D49}"/>
              </a:ext>
            </a:extLst>
          </p:cNvPr>
          <p:cNvSpPr>
            <a:spLocks noGrp="1"/>
          </p:cNvSpPr>
          <p:nvPr>
            <p:ph type="sldNum" sz="quarter" idx="12"/>
          </p:nvPr>
        </p:nvSpPr>
        <p:spPr/>
        <p:txBody>
          <a:bodyPr/>
          <a:lstStyle/>
          <a:p>
            <a:fld id="{67BBB21A-3D09-4B10-B87B-F8C0B6EF47CF}" type="slidenum">
              <a:rPr kumimoji="1" lang="ja-JP" altLang="en-US" smtClean="0"/>
              <a:t>‹#›</a:t>
            </a:fld>
            <a:endParaRPr kumimoji="1" lang="ja-JP" altLang="en-US"/>
          </a:p>
        </p:txBody>
      </p:sp>
    </p:spTree>
    <p:extLst>
      <p:ext uri="{BB962C8B-B14F-4D97-AF65-F5344CB8AC3E}">
        <p14:creationId xmlns:p14="http://schemas.microsoft.com/office/powerpoint/2010/main" val="2066399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049A40-455A-2248-75B9-4F8E83FB2727}"/>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445742C7-B8D1-C5D3-66DC-167C45D25C99}"/>
              </a:ext>
            </a:extLst>
          </p:cNvPr>
          <p:cNvSpPr>
            <a:spLocks noGrp="1"/>
          </p:cNvSpPr>
          <p:nvPr>
            <p:ph type="dt" sz="half" idx="10"/>
          </p:nvPr>
        </p:nvSpPr>
        <p:spPr/>
        <p:txBody>
          <a:bodyPr/>
          <a:lstStyle/>
          <a:p>
            <a:fld id="{ECEC5A11-A404-4761-82C4-9E5A4969D348}" type="datetimeFigureOut">
              <a:rPr kumimoji="1" lang="ja-JP" altLang="en-US" smtClean="0"/>
              <a:t>2023/1/21</a:t>
            </a:fld>
            <a:endParaRPr kumimoji="1" lang="ja-JP" altLang="en-US"/>
          </a:p>
        </p:txBody>
      </p:sp>
      <p:sp>
        <p:nvSpPr>
          <p:cNvPr id="4" name="フッター プレースホルダー 3">
            <a:extLst>
              <a:ext uri="{FF2B5EF4-FFF2-40B4-BE49-F238E27FC236}">
                <a16:creationId xmlns:a16="http://schemas.microsoft.com/office/drawing/2014/main" id="{46699ECF-D1FD-3D9B-83F6-CD5A8C5E332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A4322E14-8FC0-2AB6-FC7C-2F56C0A7E2B5}"/>
              </a:ext>
            </a:extLst>
          </p:cNvPr>
          <p:cNvSpPr>
            <a:spLocks noGrp="1"/>
          </p:cNvSpPr>
          <p:nvPr>
            <p:ph type="sldNum" sz="quarter" idx="12"/>
          </p:nvPr>
        </p:nvSpPr>
        <p:spPr/>
        <p:txBody>
          <a:bodyPr/>
          <a:lstStyle/>
          <a:p>
            <a:fld id="{67BBB21A-3D09-4B10-B87B-F8C0B6EF47CF}" type="slidenum">
              <a:rPr kumimoji="1" lang="ja-JP" altLang="en-US" smtClean="0"/>
              <a:t>‹#›</a:t>
            </a:fld>
            <a:endParaRPr kumimoji="1" lang="ja-JP" altLang="en-US"/>
          </a:p>
        </p:txBody>
      </p:sp>
    </p:spTree>
    <p:extLst>
      <p:ext uri="{BB962C8B-B14F-4D97-AF65-F5344CB8AC3E}">
        <p14:creationId xmlns:p14="http://schemas.microsoft.com/office/powerpoint/2010/main" val="2853284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6D32B10-F139-F444-1268-70BCAF91C39C}"/>
              </a:ext>
            </a:extLst>
          </p:cNvPr>
          <p:cNvSpPr>
            <a:spLocks noGrp="1"/>
          </p:cNvSpPr>
          <p:nvPr>
            <p:ph type="dt" sz="half" idx="10"/>
          </p:nvPr>
        </p:nvSpPr>
        <p:spPr/>
        <p:txBody>
          <a:bodyPr/>
          <a:lstStyle/>
          <a:p>
            <a:fld id="{ECEC5A11-A404-4761-82C4-9E5A4969D348}" type="datetimeFigureOut">
              <a:rPr kumimoji="1" lang="ja-JP" altLang="en-US" smtClean="0"/>
              <a:t>2023/1/21</a:t>
            </a:fld>
            <a:endParaRPr kumimoji="1" lang="ja-JP" altLang="en-US"/>
          </a:p>
        </p:txBody>
      </p:sp>
      <p:sp>
        <p:nvSpPr>
          <p:cNvPr id="3" name="フッター プレースホルダー 2">
            <a:extLst>
              <a:ext uri="{FF2B5EF4-FFF2-40B4-BE49-F238E27FC236}">
                <a16:creationId xmlns:a16="http://schemas.microsoft.com/office/drawing/2014/main" id="{BB598046-A48A-0E19-67CC-042F33C42F7C}"/>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1DB2323-BF8B-A5C8-227F-9CA47CE5E71E}"/>
              </a:ext>
            </a:extLst>
          </p:cNvPr>
          <p:cNvSpPr>
            <a:spLocks noGrp="1"/>
          </p:cNvSpPr>
          <p:nvPr>
            <p:ph type="sldNum" sz="quarter" idx="12"/>
          </p:nvPr>
        </p:nvSpPr>
        <p:spPr/>
        <p:txBody>
          <a:bodyPr/>
          <a:lstStyle/>
          <a:p>
            <a:fld id="{67BBB21A-3D09-4B10-B87B-F8C0B6EF47CF}" type="slidenum">
              <a:rPr kumimoji="1" lang="ja-JP" altLang="en-US" smtClean="0"/>
              <a:t>‹#›</a:t>
            </a:fld>
            <a:endParaRPr kumimoji="1" lang="ja-JP" altLang="en-US"/>
          </a:p>
        </p:txBody>
      </p:sp>
    </p:spTree>
    <p:extLst>
      <p:ext uri="{BB962C8B-B14F-4D97-AF65-F5344CB8AC3E}">
        <p14:creationId xmlns:p14="http://schemas.microsoft.com/office/powerpoint/2010/main" val="2791135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1C18AE-05CD-7BA0-B2AA-F3188D83FEE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22DE552-12E6-2AD1-ACEA-F6753DE58E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7F76FAC-A5B6-FB7F-85F9-639A7737BF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5552973-E50E-3671-12F1-8E57265700E1}"/>
              </a:ext>
            </a:extLst>
          </p:cNvPr>
          <p:cNvSpPr>
            <a:spLocks noGrp="1"/>
          </p:cNvSpPr>
          <p:nvPr>
            <p:ph type="dt" sz="half" idx="10"/>
          </p:nvPr>
        </p:nvSpPr>
        <p:spPr/>
        <p:txBody>
          <a:bodyPr/>
          <a:lstStyle/>
          <a:p>
            <a:fld id="{ECEC5A11-A404-4761-82C4-9E5A4969D348}" type="datetimeFigureOut">
              <a:rPr kumimoji="1" lang="ja-JP" altLang="en-US" smtClean="0"/>
              <a:t>2023/1/21</a:t>
            </a:fld>
            <a:endParaRPr kumimoji="1" lang="ja-JP" altLang="en-US"/>
          </a:p>
        </p:txBody>
      </p:sp>
      <p:sp>
        <p:nvSpPr>
          <p:cNvPr id="6" name="フッター プレースホルダー 5">
            <a:extLst>
              <a:ext uri="{FF2B5EF4-FFF2-40B4-BE49-F238E27FC236}">
                <a16:creationId xmlns:a16="http://schemas.microsoft.com/office/drawing/2014/main" id="{28BE3FA2-4863-2461-2E78-8675038E185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A0D246B-1680-EA64-835C-BAF7D7965858}"/>
              </a:ext>
            </a:extLst>
          </p:cNvPr>
          <p:cNvSpPr>
            <a:spLocks noGrp="1"/>
          </p:cNvSpPr>
          <p:nvPr>
            <p:ph type="sldNum" sz="quarter" idx="12"/>
          </p:nvPr>
        </p:nvSpPr>
        <p:spPr/>
        <p:txBody>
          <a:bodyPr/>
          <a:lstStyle/>
          <a:p>
            <a:fld id="{67BBB21A-3D09-4B10-B87B-F8C0B6EF47CF}" type="slidenum">
              <a:rPr kumimoji="1" lang="ja-JP" altLang="en-US" smtClean="0"/>
              <a:t>‹#›</a:t>
            </a:fld>
            <a:endParaRPr kumimoji="1" lang="ja-JP" altLang="en-US"/>
          </a:p>
        </p:txBody>
      </p:sp>
    </p:spTree>
    <p:extLst>
      <p:ext uri="{BB962C8B-B14F-4D97-AF65-F5344CB8AC3E}">
        <p14:creationId xmlns:p14="http://schemas.microsoft.com/office/powerpoint/2010/main" val="3603179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E4AC59-1F94-8D80-4F9E-EDB535E121B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D9608E5-F496-DCCE-04CB-B67A93DD2A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83787AF3-452E-F3E9-9DFF-D842E49F13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03D226B-3583-29CE-6537-42C346CEDBA1}"/>
              </a:ext>
            </a:extLst>
          </p:cNvPr>
          <p:cNvSpPr>
            <a:spLocks noGrp="1"/>
          </p:cNvSpPr>
          <p:nvPr>
            <p:ph type="dt" sz="half" idx="10"/>
          </p:nvPr>
        </p:nvSpPr>
        <p:spPr/>
        <p:txBody>
          <a:bodyPr/>
          <a:lstStyle/>
          <a:p>
            <a:fld id="{ECEC5A11-A404-4761-82C4-9E5A4969D348}" type="datetimeFigureOut">
              <a:rPr kumimoji="1" lang="ja-JP" altLang="en-US" smtClean="0"/>
              <a:t>2023/1/21</a:t>
            </a:fld>
            <a:endParaRPr kumimoji="1" lang="ja-JP" altLang="en-US"/>
          </a:p>
        </p:txBody>
      </p:sp>
      <p:sp>
        <p:nvSpPr>
          <p:cNvPr id="6" name="フッター プレースホルダー 5">
            <a:extLst>
              <a:ext uri="{FF2B5EF4-FFF2-40B4-BE49-F238E27FC236}">
                <a16:creationId xmlns:a16="http://schemas.microsoft.com/office/drawing/2014/main" id="{30C795C2-4BE3-332A-1A26-7962E95D756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345087B-580F-B803-8C8E-76F04439AF23}"/>
              </a:ext>
            </a:extLst>
          </p:cNvPr>
          <p:cNvSpPr>
            <a:spLocks noGrp="1"/>
          </p:cNvSpPr>
          <p:nvPr>
            <p:ph type="sldNum" sz="quarter" idx="12"/>
          </p:nvPr>
        </p:nvSpPr>
        <p:spPr/>
        <p:txBody>
          <a:bodyPr/>
          <a:lstStyle/>
          <a:p>
            <a:fld id="{67BBB21A-3D09-4B10-B87B-F8C0B6EF47CF}" type="slidenum">
              <a:rPr kumimoji="1" lang="ja-JP" altLang="en-US" smtClean="0"/>
              <a:t>‹#›</a:t>
            </a:fld>
            <a:endParaRPr kumimoji="1" lang="ja-JP" altLang="en-US"/>
          </a:p>
        </p:txBody>
      </p:sp>
    </p:spTree>
    <p:extLst>
      <p:ext uri="{BB962C8B-B14F-4D97-AF65-F5344CB8AC3E}">
        <p14:creationId xmlns:p14="http://schemas.microsoft.com/office/powerpoint/2010/main" val="1801352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9070DD6-1F4D-2EEE-C97A-ABDD378FE2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AC1F170-01AC-43AC-B340-7BE40958A8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2540E18-EFD7-CE62-8097-E39D37AD24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EC5A11-A404-4761-82C4-9E5A4969D348}" type="datetimeFigureOut">
              <a:rPr kumimoji="1" lang="ja-JP" altLang="en-US" smtClean="0"/>
              <a:t>2023/1/21</a:t>
            </a:fld>
            <a:endParaRPr kumimoji="1" lang="ja-JP" altLang="en-US"/>
          </a:p>
        </p:txBody>
      </p:sp>
      <p:sp>
        <p:nvSpPr>
          <p:cNvPr id="5" name="フッター プレースホルダー 4">
            <a:extLst>
              <a:ext uri="{FF2B5EF4-FFF2-40B4-BE49-F238E27FC236}">
                <a16:creationId xmlns:a16="http://schemas.microsoft.com/office/drawing/2014/main" id="{1D8512AF-3689-ACA5-DA7E-562906E669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668EC1AC-8872-973C-6F0E-516573CEE7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BBB21A-3D09-4B10-B87B-F8C0B6EF47CF}" type="slidenum">
              <a:rPr kumimoji="1" lang="ja-JP" altLang="en-US" smtClean="0"/>
              <a:t>‹#›</a:t>
            </a:fld>
            <a:endParaRPr kumimoji="1" lang="ja-JP" altLang="en-US"/>
          </a:p>
        </p:txBody>
      </p:sp>
    </p:spTree>
    <p:extLst>
      <p:ext uri="{BB962C8B-B14F-4D97-AF65-F5344CB8AC3E}">
        <p14:creationId xmlns:p14="http://schemas.microsoft.com/office/powerpoint/2010/main" val="5412182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アイコン&#10;&#10;自動的に生成された説明">
            <a:extLst>
              <a:ext uri="{FF2B5EF4-FFF2-40B4-BE49-F238E27FC236}">
                <a16:creationId xmlns:a16="http://schemas.microsoft.com/office/drawing/2014/main" id="{A511C307-CD8C-551B-52A8-5ECC652C2C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テキスト ボックス 5">
            <a:extLst>
              <a:ext uri="{FF2B5EF4-FFF2-40B4-BE49-F238E27FC236}">
                <a16:creationId xmlns:a16="http://schemas.microsoft.com/office/drawing/2014/main" id="{F71365AE-1165-FD10-E50B-0AE6FDD4799A}"/>
              </a:ext>
            </a:extLst>
          </p:cNvPr>
          <p:cNvSpPr txBox="1"/>
          <p:nvPr/>
        </p:nvSpPr>
        <p:spPr>
          <a:xfrm>
            <a:off x="454364" y="184949"/>
            <a:ext cx="6995894" cy="6309420"/>
          </a:xfrm>
          <a:prstGeom prst="rect">
            <a:avLst/>
          </a:prstGeom>
          <a:noFill/>
        </p:spPr>
        <p:txBody>
          <a:bodyPr wrap="square" rtlCol="0">
            <a:spAutoFit/>
          </a:bodyPr>
          <a:lstStyle/>
          <a:p>
            <a:r>
              <a:rPr lang="ja-JP" altLang="en-US" sz="3200" b="1" dirty="0">
                <a:solidFill>
                  <a:srgbClr val="FF0000"/>
                </a:solidFill>
              </a:rPr>
              <a:t>宮下</a:t>
            </a:r>
            <a:r>
              <a:rPr kumimoji="1" lang="ja-JP" altLang="en-US" sz="3200" b="1" dirty="0">
                <a:solidFill>
                  <a:srgbClr val="FF0000"/>
                </a:solidFill>
              </a:rPr>
              <a:t>　武三</a:t>
            </a:r>
            <a:r>
              <a:rPr kumimoji="1" lang="ja-JP" altLang="en-US" dirty="0">
                <a:solidFill>
                  <a:srgbClr val="FF0000"/>
                </a:solidFill>
              </a:rPr>
              <a:t>さん</a:t>
            </a:r>
            <a:r>
              <a:rPr kumimoji="1" lang="ja-JP" altLang="en-US" dirty="0"/>
              <a:t>を推薦します</a:t>
            </a:r>
            <a:endParaRPr kumimoji="1" lang="en-US" altLang="ja-JP" dirty="0"/>
          </a:p>
          <a:p>
            <a:r>
              <a:rPr lang="ja-JP" altLang="en-US" sz="2000" dirty="0"/>
              <a:t>現在出張旅費規定の導入と運用を支援しているのですが、税法の言葉はわかりづらく、説明しても伝わりにくいものです。とても効果のあるものなのに導入支援が上手くいかず悩んでいました。</a:t>
            </a:r>
            <a:endParaRPr lang="en-US" altLang="ja-JP" sz="2000" dirty="0"/>
          </a:p>
          <a:p>
            <a:r>
              <a:rPr kumimoji="1" lang="ja-JP" altLang="en-US" sz="2000" dirty="0"/>
              <a:t>　そんなとき、宮下さん</a:t>
            </a:r>
            <a:r>
              <a:rPr lang="ja-JP" altLang="en-US" sz="2000" dirty="0"/>
              <a:t>との</a:t>
            </a:r>
            <a:r>
              <a:rPr lang="en-US" altLang="ja-JP" sz="2000" dirty="0"/>
              <a:t>1to1</a:t>
            </a:r>
            <a:r>
              <a:rPr lang="ja-JP" altLang="en-US" sz="2000" dirty="0"/>
              <a:t>をした際に、</a:t>
            </a:r>
            <a:endParaRPr kumimoji="1" lang="en-US" altLang="ja-JP" sz="2000" dirty="0"/>
          </a:p>
          <a:p>
            <a:r>
              <a:rPr lang="ja-JP" altLang="en-US" sz="2000" dirty="0"/>
              <a:t>漫画テイストのチラシをお願いしたいと依頼したところ</a:t>
            </a:r>
            <a:endParaRPr lang="en-US" altLang="ja-JP" sz="2000" dirty="0"/>
          </a:p>
          <a:p>
            <a:r>
              <a:rPr lang="en-US" altLang="ja-JP" sz="2000" b="1" dirty="0">
                <a:solidFill>
                  <a:srgbClr val="FF0000"/>
                </a:solidFill>
                <a:effectLst>
                  <a:outerShdw blurRad="38100" dist="38100" dir="2700000" algn="tl">
                    <a:srgbClr val="000000">
                      <a:alpha val="43137"/>
                    </a:srgbClr>
                  </a:outerShdw>
                </a:effectLst>
              </a:rPr>
              <a:t>『</a:t>
            </a:r>
            <a:r>
              <a:rPr lang="ja-JP" altLang="en-US" sz="2000" b="1" dirty="0">
                <a:solidFill>
                  <a:srgbClr val="FF0000"/>
                </a:solidFill>
                <a:effectLst>
                  <a:outerShdw blurRad="38100" dist="38100" dir="2700000" algn="tl">
                    <a:srgbClr val="000000">
                      <a:alpha val="43137"/>
                    </a:srgbClr>
                  </a:outerShdw>
                </a:effectLst>
              </a:rPr>
              <a:t>アメコミっぽくキャッチ</a:t>
            </a:r>
            <a:r>
              <a:rPr lang="en-US" altLang="ja-JP" sz="2000" b="1" dirty="0">
                <a:solidFill>
                  <a:srgbClr val="FF0000"/>
                </a:solidFill>
                <a:effectLst>
                  <a:outerShdw blurRad="38100" dist="38100" dir="2700000" algn="tl">
                    <a:srgbClr val="000000">
                      <a:alpha val="43137"/>
                    </a:srgbClr>
                  </a:outerShdw>
                </a:effectLst>
              </a:rPr>
              <a:t>―</a:t>
            </a:r>
            <a:r>
              <a:rPr lang="ja-JP" altLang="en-US" sz="2000" b="1" dirty="0">
                <a:solidFill>
                  <a:srgbClr val="FF0000"/>
                </a:solidFill>
                <a:effectLst>
                  <a:outerShdw blurRad="38100" dist="38100" dir="2700000" algn="tl">
                    <a:srgbClr val="000000">
                      <a:alpha val="43137"/>
                    </a:srgbClr>
                  </a:outerShdw>
                </a:effectLst>
              </a:rPr>
              <a:t>にしたほうが効果があるよ</a:t>
            </a:r>
            <a:r>
              <a:rPr lang="en-US" altLang="ja-JP" sz="2000" b="1" dirty="0">
                <a:solidFill>
                  <a:srgbClr val="FF0000"/>
                </a:solidFill>
                <a:effectLst>
                  <a:outerShdw blurRad="38100" dist="38100" dir="2700000" algn="tl">
                    <a:srgbClr val="000000">
                      <a:alpha val="43137"/>
                    </a:srgbClr>
                  </a:outerShdw>
                </a:effectLst>
              </a:rPr>
              <a:t>』</a:t>
            </a:r>
            <a:r>
              <a:rPr lang="ja-JP" altLang="en-US" sz="2000" dirty="0"/>
              <a:t>と</a:t>
            </a:r>
            <a:r>
              <a:rPr kumimoji="1" lang="ja-JP" altLang="en-US" sz="2000" dirty="0"/>
              <a:t>お勧めいただきました。</a:t>
            </a:r>
            <a:endParaRPr kumimoji="1" lang="en-US" altLang="ja-JP" sz="2000" dirty="0"/>
          </a:p>
          <a:p>
            <a:r>
              <a:rPr kumimoji="1" lang="ja-JP" altLang="en-US" sz="2000" dirty="0"/>
              <a:t>出来上がったチラシはとても素敵で。</a:t>
            </a:r>
            <a:endParaRPr kumimoji="1" lang="en-US" altLang="ja-JP" sz="2000" dirty="0"/>
          </a:p>
          <a:p>
            <a:r>
              <a:rPr kumimoji="1" lang="ja-JP" altLang="en-US" sz="2000" dirty="0"/>
              <a:t>早速チラシを使うために、まずは口頭で説明しその後すぐにチラシを渡したところ、</a:t>
            </a:r>
            <a:r>
              <a:rPr kumimoji="1" lang="ja-JP" altLang="en-US" sz="2000"/>
              <a:t>見ていただいた</a:t>
            </a:r>
            <a:r>
              <a:rPr lang="ja-JP" altLang="en-US" sz="2000"/>
              <a:t>方</a:t>
            </a:r>
            <a:r>
              <a:rPr kumimoji="1" lang="ja-JP" altLang="en-US" sz="2000"/>
              <a:t>からす</a:t>
            </a:r>
            <a:r>
              <a:rPr kumimoji="1" lang="ja-JP" altLang="en-US" sz="2000" dirty="0"/>
              <a:t>ごくわかりやすいと好評いただきました。</a:t>
            </a:r>
            <a:endParaRPr kumimoji="1" lang="en-US" altLang="ja-JP" sz="2000" dirty="0"/>
          </a:p>
          <a:p>
            <a:r>
              <a:rPr lang="ja-JP" altLang="en-US" sz="2000" dirty="0"/>
              <a:t>　この宮下さんに作っていただいたチラシを使って出張旅費規程の導入をたくさん進めていきたいと思います。</a:t>
            </a:r>
            <a:endParaRPr lang="en-US" altLang="ja-JP" sz="2000" dirty="0"/>
          </a:p>
          <a:p>
            <a:endParaRPr lang="en-US" altLang="ja-JP" dirty="0"/>
          </a:p>
          <a:p>
            <a:r>
              <a:rPr kumimoji="1" lang="ja-JP" altLang="en-US" dirty="0"/>
              <a:t>　口頭での説明だけでうまく商談を勧められないなあとお悩みの方は、宮下　武三さんが製作する</a:t>
            </a:r>
            <a:r>
              <a:rPr kumimoji="1" lang="ja-JP" altLang="en-US" sz="2800" b="1" u="sng" dirty="0">
                <a:solidFill>
                  <a:srgbClr val="FF0000"/>
                </a:solidFill>
                <a:effectLst>
                  <a:outerShdw blurRad="38100" dist="38100" dir="2700000" algn="tl">
                    <a:srgbClr val="000000">
                      <a:alpha val="43137"/>
                    </a:srgbClr>
                  </a:outerShdw>
                </a:effectLst>
              </a:rPr>
              <a:t>チラシ</a:t>
            </a:r>
            <a:r>
              <a:rPr kumimoji="1" lang="en-US" altLang="ja-JP" sz="2800" b="1" u="sng" dirty="0">
                <a:solidFill>
                  <a:srgbClr val="FF0000"/>
                </a:solidFill>
                <a:effectLst>
                  <a:outerShdw blurRad="38100" dist="38100" dir="2700000" algn="tl">
                    <a:srgbClr val="000000">
                      <a:alpha val="43137"/>
                    </a:srgbClr>
                  </a:outerShdw>
                </a:effectLst>
              </a:rPr>
              <a:t> </a:t>
            </a:r>
            <a:r>
              <a:rPr kumimoji="1" lang="ja-JP" altLang="en-US" sz="2800" b="1" u="sng" dirty="0">
                <a:solidFill>
                  <a:srgbClr val="FF0000"/>
                </a:solidFill>
                <a:effectLst>
                  <a:outerShdw blurRad="38100" dist="38100" dir="2700000" algn="tl">
                    <a:srgbClr val="000000">
                      <a:alpha val="43137"/>
                    </a:srgbClr>
                  </a:outerShdw>
                </a:effectLst>
              </a:rPr>
              <a:t>を使うことを強く、強くお勧めいたします。</a:t>
            </a:r>
            <a:endParaRPr kumimoji="1" lang="en-US" altLang="ja-JP" dirty="0"/>
          </a:p>
        </p:txBody>
      </p:sp>
      <p:sp>
        <p:nvSpPr>
          <p:cNvPr id="11" name="テキスト ボックス 10">
            <a:extLst>
              <a:ext uri="{FF2B5EF4-FFF2-40B4-BE49-F238E27FC236}">
                <a16:creationId xmlns:a16="http://schemas.microsoft.com/office/drawing/2014/main" id="{FB2A13FC-33E5-737B-2687-A1C0BBDC4C9E}"/>
              </a:ext>
            </a:extLst>
          </p:cNvPr>
          <p:cNvSpPr txBox="1"/>
          <p:nvPr/>
        </p:nvSpPr>
        <p:spPr>
          <a:xfrm>
            <a:off x="2729896" y="6470429"/>
            <a:ext cx="4570482" cy="369332"/>
          </a:xfrm>
          <a:prstGeom prst="rect">
            <a:avLst/>
          </a:prstGeom>
          <a:noFill/>
        </p:spPr>
        <p:txBody>
          <a:bodyPr wrap="none" rtlCol="0">
            <a:spAutoFit/>
          </a:bodyPr>
          <a:lstStyle/>
          <a:p>
            <a:r>
              <a:rPr kumimoji="1" lang="ja-JP" altLang="en-US" dirty="0"/>
              <a:t>伊部税務会計事務所　税理士　伊部　忠士</a:t>
            </a:r>
          </a:p>
        </p:txBody>
      </p:sp>
      <p:pic>
        <p:nvPicPr>
          <p:cNvPr id="3" name="図 2">
            <a:extLst>
              <a:ext uri="{FF2B5EF4-FFF2-40B4-BE49-F238E27FC236}">
                <a16:creationId xmlns:a16="http://schemas.microsoft.com/office/drawing/2014/main" id="{DEBC54AF-484D-3D93-13B0-06B5D56D375E}"/>
              </a:ext>
            </a:extLst>
          </p:cNvPr>
          <p:cNvPicPr>
            <a:picLocks noChangeAspect="1"/>
          </p:cNvPicPr>
          <p:nvPr/>
        </p:nvPicPr>
        <p:blipFill>
          <a:blip r:embed="rId3"/>
          <a:stretch>
            <a:fillRect/>
          </a:stretch>
        </p:blipFill>
        <p:spPr>
          <a:xfrm>
            <a:off x="7300378" y="0"/>
            <a:ext cx="4841662" cy="6858000"/>
          </a:xfrm>
          <a:prstGeom prst="rect">
            <a:avLst/>
          </a:prstGeom>
        </p:spPr>
      </p:pic>
    </p:spTree>
    <p:extLst>
      <p:ext uri="{BB962C8B-B14F-4D97-AF65-F5344CB8AC3E}">
        <p14:creationId xmlns:p14="http://schemas.microsoft.com/office/powerpoint/2010/main" val="289911922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TotalTime>
  <Words>196</Words>
  <Application>Microsoft Office PowerPoint</Application>
  <PresentationFormat>ワイド画面</PresentationFormat>
  <Paragraphs>11</Paragraphs>
  <Slides>1</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vt:i4>
      </vt:variant>
    </vt:vector>
  </HeadingPairs>
  <TitlesOfParts>
    <vt:vector size="5" baseType="lpstr">
      <vt:lpstr>游ゴシック</vt:lpstr>
      <vt:lpstr>游ゴシック Light</vt:lpstr>
      <vt:lpstr>Arial</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伊部 忠士</dc:creator>
  <cp:lastModifiedBy>伊部 忠士</cp:lastModifiedBy>
  <cp:revision>2</cp:revision>
  <dcterms:created xsi:type="dcterms:W3CDTF">2022-08-10T23:27:42Z</dcterms:created>
  <dcterms:modified xsi:type="dcterms:W3CDTF">2023-01-21T06:49:59Z</dcterms:modified>
</cp:coreProperties>
</file>