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2" autoAdjust="0"/>
    <p:restoredTop sz="94660"/>
  </p:normalViewPr>
  <p:slideViewPr>
    <p:cSldViewPr snapToGrid="0">
      <p:cViewPr varScale="1">
        <p:scale>
          <a:sx n="94" d="100"/>
          <a:sy n="94" d="100"/>
        </p:scale>
        <p:origin x="84" y="16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7.700"/>
    </inkml:context>
    <inkml:brush xml:id="br0">
      <inkml:brushProperty name="width" value="0.05" units="cm"/>
      <inkml:brushProperty name="height" value="0.05" units="cm"/>
    </inkml:brush>
  </inkml:definitions>
  <inkml:trace contextRef="#ctx0" brushRef="#br0">167 0 24575,'0'4'0,"1"0"0,0 6 0,1 3 0,0 13 0,-1-1 0,-2 1 0,-4 28 0,-19 76 0,16-95 0,-1-1 0,-3 0 0,-1 0 0,-1-2 0,-2 1 0,-1-2 0,-31 45 0,41-67 0,7-9 0,1-1 0,5-3 0,19-18-1365,-19 16-5461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2.954"/>
    </inkml:context>
    <inkml:brush xml:id="br0">
      <inkml:brushProperty name="width" value="0.05" units="cm"/>
      <inkml:brushProperty name="height" value="0.05" units="cm"/>
    </inkml:brush>
  </inkml:definitions>
  <inkml:trace contextRef="#ctx0" brushRef="#br0">0 151 24575,'4'-2'0,"43"-30"0,42-25 0,-60 39 0,34-14 0,-59 31 0,1-1 0,9-4 0,-13 6 0,0 0 0,0 0 0,1 0 0,-2-1 0,2 1 0,-1 0 0,1 0 0,-1 0 0,0 0 0,1 1 0,-2-1 0,4 0 0,-3 1 0,-1-1 0,1 1 0,0 0 0,-1-1 0,1 0 0,-1 1 0,1-1 0,0 1 0,-1 0 0,1-1 0,-1 1 0,0 0 0,1 0 0,-1-1 0,0 1 0,1 0 0,-1 0 0,0-1 0,0 1 0,0 0 0,0 1 0,1 2 0,-1 1 0,0 7 0,0-8 0,0 2 0,-6 234 0,-25 38 0,0-10 0,19 23 0,13-287 0,-1-2 0,0-1 0,0 1 0,0-1 0,0 1 0,-1-1 0,1 1 0,0-1 0,-1 0 0,1 0 0,-1 2 0,1-3 0,0 0 0,0 1 0,0-1 0,0 0 0,-1 0 0,1 0 0,0 0 0,0 0 0,-1 1 0,1-1 0,0 0 0,0 0 0,0 0 0,0 0 0,0 0 0,0 0 0,0 0 0,-1 0 0,1 0 0,0 0 0,0 0 0,-1 0 0,1 0 0,0 0 0,0 0 0,-1 0 0,1 0 0,0 0 0,-6-3 0,4 2 0,-5-2 0,-12-2 0,14 4 0,0 0 0,1 0 0,0-1 0,0 1 0,-1-1 0,1 0 0,-6-4 0,4 1 0,0 0 0,-1-1 0,2 0 0,-10-12 0,-16-31 0,24 38 0,-13-22-1365,-1-1-5461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3.406"/>
    </inkml:context>
    <inkml:brush xml:id="br0">
      <inkml:brushProperty name="width" value="0.05" units="cm"/>
      <inkml:brushProperty name="height" value="0.05" units="cm"/>
    </inkml:brush>
  </inkml:definitions>
  <inkml:trace contextRef="#ctx0" brushRef="#br0">0 79 24575,'0'0'0,"0"0"0,3 1 0,-1-1 0,0 1 0,0 0 0,0-1 0,0 0 0,0 0 0,0 0 0,0 0 0,0 0 0,1 0 0,-2 0 0,1 0 0,0-1 0,4-1 0,2 0 0,-1-2 0,8-4 0,-7 5 0,-4 1 0,62-30 0,-50 25 0,35-10 0,-46 15 0,-2 1 0,1 1 0,1 0 0,-2-1 0,7 1 0,-9 0 0,0 1 0,0-1 0,0 0 0,0 0 0,0 0 0,0 1 0,1-1 0,-2 1 0,1 0 0,1-1 0,-1 1 0,0-1 0,-1 1 0,1 0 0,-1-1 0,0 0 0,1 1 0,0 0 0,-1 0 0,0-1 0,0 1 0,0-1 0,1 1 0,-1 0 0,0-1 0,1 1 0,-1 0 0,0 0 0,0 2-1365,0-1-5461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3.778"/>
    </inkml:context>
    <inkml:brush xml:id="br0">
      <inkml:brushProperty name="width" value="0.05" units="cm"/>
      <inkml:brushProperty name="height" value="0.05" units="cm"/>
    </inkml:brush>
  </inkml:definitions>
  <inkml:trace contextRef="#ctx0" brushRef="#br0">0 113 24575,'4'-2'0,"35"-15"0,134-53 0,-95 49-1365,-64 18-5461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216"/>
    </inkml:context>
    <inkml:brush xml:id="br0">
      <inkml:brushProperty name="width" value="0.05" units="cm"/>
      <inkml:brushProperty name="height" value="0.05" units="cm"/>
    </inkml:brush>
  </inkml:definitions>
  <inkml:trace contextRef="#ctx0" brushRef="#br0">0 0 24575,'0'0'0,"0"0"0,3 5 0,2 4 0,2 3 0,2 3 0,-1 3 0,0 2 0,0 2 0,0 0 0,0 0 0,0-2 0,0-3 0,2-2 0,2-3 0,-2-5-8191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573"/>
    </inkml:context>
    <inkml:brush xml:id="br0">
      <inkml:brushProperty name="width" value="0.05" units="cm"/>
      <inkml:brushProperty name="height" value="0.05" units="cm"/>
    </inkml:brush>
  </inkml:definitions>
  <inkml:trace contextRef="#ctx0" brushRef="#br0">417 0 24575,'0'0'0,"-5"4"0,-5 5 0,-7 4 0,-5 7 0,-3 2 0,-1 2 0,-1 1 0,-2 0 0,-1-1 0,-2 1 0,1 0 0,-2 0 0,0 0 0,-1-2 0,0-2 0,5-3-8191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948"/>
    </inkml:context>
    <inkml:brush xml:id="br0">
      <inkml:brushProperty name="width" value="0.05" units="cm"/>
      <inkml:brushProperty name="height" value="0.05" units="cm"/>
    </inkml:brush>
  </inkml:definitions>
  <inkml:trace contextRef="#ctx0" brushRef="#br0">0 162 24575,'4'-2'0,"24"-6"0,39-18 0,-53 19 0,6-1 0,113-46 0,3 7 0,-125 44 0,0 0 0,13-1 0,-15 4 342,-9 0-389,0 0 1,1 0 0,-1 0 0,0 0 0,0 0 0,0 1 0,0-1 0,0 0-1,0 0 1,1 0 0,-1 0 0,0 0 0,0 0 0,0 0 0,1 0 0,-1 0-1,0 0 1,0 0 0,0 1 0,0-1 0,1 0 0,-1 0 0,0 0 0,0 1-1,0-1 1,0 0 0,0 0 0,0 1 0,0-1 0,0 0 0,0 0 0,0 0-1,0 0 1,0 0 0,0 0 0,0 1 0,-3 5-6780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5.323"/>
    </inkml:context>
    <inkml:brush xml:id="br0">
      <inkml:brushProperty name="width" value="0.05" units="cm"/>
      <inkml:brushProperty name="height" value="0.05" units="cm"/>
    </inkml:brush>
  </inkml:definitions>
  <inkml:trace contextRef="#ctx0" brushRef="#br0">0 207 24575,'4'0'0,"6"0"0,0 0 0,1 0 0,-2-1 0,1 0 0,0-1 0,18-5 0,55-26 0,142-69 0,-221 100 5,16-7-461,-1-1-1,26-17 0,-29 14-6369</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5.679"/>
    </inkml:context>
    <inkml:brush xml:id="br0">
      <inkml:brushProperty name="width" value="0.05" units="cm"/>
      <inkml:brushProperty name="height" value="0.05" units="cm"/>
    </inkml:brush>
  </inkml:definitions>
  <inkml:trace contextRef="#ctx0" brushRef="#br0">383 0 24575,'-3'4'0,"-3"3"0,2 0 0,0 0 0,-5 10 0,-10 24 0,10-18 0,-98 200 0,69-149 0,-85 159 157,66-128-1679,53-98-5304</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6.041"/>
    </inkml:context>
    <inkml:brush xml:id="br0">
      <inkml:brushProperty name="width" value="0.05" units="cm"/>
      <inkml:brushProperty name="height" value="0.05" units="cm"/>
    </inkml:brush>
  </inkml:definitions>
  <inkml:trace contextRef="#ctx0" brushRef="#br0">0 0 24575,'1'43'0,"8"61"0,-6-88 0,0 1 0,2-1 0,0 1 0,0-2 0,2 1 0,-1-1 0,2 0 0,18 27 0,46 50 0,-51-66 0,51 53 0,-69-75-1365</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6.958"/>
    </inkml:context>
    <inkml:brush xml:id="br0">
      <inkml:brushProperty name="width" value="0.05" units="cm"/>
      <inkml:brushProperty name="height" value="0.05" units="cm"/>
    </inkml:brush>
  </inkml:definitions>
  <inkml:trace contextRef="#ctx0" brushRef="#br0">84 234 24575,'5'1'0,"9"0"0,1-1 0,-1 0 0,0-1 0,28-4 0,-13-3 0,37-12 0,-35 8 0,48-15 0,0 6 0,-71 19 0,0 1 0,-1 0 0,0 1 0,14 0 0,-19 0 0,-1 0 0,0 0 0,1 0 0,-1 0 0,1 1 0,-1-1 0,1 1 0,-1 0 0,0-1 0,0 1 0,1 0 0,1 1 0,-2-1 0,-1-1 0,1 1 0,0 0 0,0 0 0,-1 0 0,0 0 0,1 0 0,0 0 0,-1 0 0,1 0 0,-1 0 0,0 0 0,0 0 0,0 1 0,0-2 0,1 3 0,-1 2 0,-1 0 0,1-1 0,0 1 0,-1-1 0,0 1 0,-2 6 0,-12 26 0,12-30 0,-73 146 0,-9-4 0,84-147 0,-5 9 0,3-6 0,0 1 0,0-1 0,-1-1 0,1 1 0,-6 5 0,9-9 0,-1-1 0,1 0 0,0 0 0,0 1 0,-1-1 0,1 0 0,-1 1 0,1-1 0,-1 0 0,1 1 0,0-1 0,-1 0 0,1 0 0,-1 0 0,0 0 0,1 0 0,0 0 0,-1 0 0,1 0 0,-1 0 0,0 0 0,1 0 0,0 0 0,-1 0 0,1 0 0,-1 0 0,0 0 0,1 0 0,0 0 0,0-1 0,-1 1 0,0 0 0,1-1 0,0 1 0,0-1 0,-1 1 0,1 0 0,-1 0 0,0-1 0,0-1 0,-1-1 0,-1 1 0,2-1 0,-3-6 0,3 7 0,-11-23 0,2 0 0,0-2 0,-7-35 0,-9-84 0,24 119 0,-1 0 0,3 0 0,1 0 0,1 0 0,10-51 0,4 16 0,-10 49 0,-4 11 0,-2 3 0,0 2 0,0 0 0,0 0 0,0-1 0,-1 1 0,0 0 0,-1 3 0,0 2 0,-46 139-186,-16-6-159,32-77 248,-20 38 86,7 1 13,42-95-2,0 1 0,0 0 0,0 0 0,-1 11 0,4-20 8,0 1 0,0 1 0,0-2 0,0 1 0,0 1 0,1-2 0,-1 1-1,0 1 1,0-2 0,0 1 0,0 0 0,1 0 0,0 1 0,0-2-45,-1 0 0,0 1 0,0-1 0,0 0 0,0 1 0,1-1 0,-1 0 0,1 0 0,-1 1 0,0-1 0,1 0 0,-1 0 0,0 0 0,0 0 0,1 0 0,-1 0 0,1 0 0,-1 0-1,1 0 1,-1 0 0,0 0 0,0 0 0,0 0 0,1 0 0,-1 0 0,1 0 0,-1 0 0,1 0 0,-1 0 0,0 0 0,0 0 0,1-1 0,-1 1 0,0 0 0,1 0 0,-1-1 0,3-2-6258</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8.167"/>
    </inkml:context>
    <inkml:brush xml:id="br0">
      <inkml:brushProperty name="width" value="0.05" units="cm"/>
      <inkml:brushProperty name="height" value="0.05" units="cm"/>
    </inkml:brush>
  </inkml:definitions>
  <inkml:trace contextRef="#ctx0" brushRef="#br0">18 0 24575,'-9'176'0,"1"-52"0,7-87 0,6 50 0,-4-78-227,0-1-1,1 0 1,-1 0-1,2 0 1,5 15-1,-3-13-6598</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7.405"/>
    </inkml:context>
    <inkml:brush xml:id="br0">
      <inkml:brushProperty name="width" value="0.05" units="cm"/>
      <inkml:brushProperty name="height" value="0.05" units="cm"/>
    </inkml:brush>
  </inkml:definitions>
  <inkml:trace contextRef="#ctx0" brushRef="#br0">0 126 24575,'5'-2'0,"169"-69"0,-118 53 0,79-14 0,-127 30-1365,-3 1-5461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7.871"/>
    </inkml:context>
    <inkml:brush xml:id="br0">
      <inkml:brushProperty name="width" value="0.05" units="cm"/>
      <inkml:brushProperty name="height" value="0.05" units="cm"/>
    </inkml:brush>
  </inkml:definitions>
  <inkml:trace contextRef="#ctx0" brushRef="#br0">417 0 24575,'-1'1'0,"-8"11"0,1 1 0,-10 16 0,-11 31 0,16-32 0,-30 61-95,-32 70-285,28-59 288,-20 44 87,6 0 7,61-142-2,-27 72 0,21-57 0,2 1 0,-4 21 0,8-37 0,-1 9 0,1-10 0,0 0 0,0-1 0,0 1 0,0-1 0,1 1 0,-1-1 0,0 1 0,0 0 0,0-1 0,0 0 0,0 0 0,0 1 0,0 0 0,1-1 0,-1 0 0,1 1 0,0 0 1,-1-1 1,0 0-1,0 0 1,0 0-1,1 0 1,-1 0-1,1 0 1,-1 0-1,0 0 1,1 0 0,-1 0-1,0 0 1,0 0-1,0 0 1,1 0-1,-1 0 1,0 0-1,1 0 1,-1 0-1,1-1 1,-1 1-1,0 0 1,0 0-1,0-1 1,0 1-1,1 0 1,-1 0-1,0 0 1,1 0-1,5-8 423,-6 8-418,4-5-1276,-1 1-5556</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8.381"/>
    </inkml:context>
    <inkml:brush xml:id="br0">
      <inkml:brushProperty name="width" value="0.05" units="cm"/>
      <inkml:brushProperty name="height" value="0.05" units="cm"/>
    </inkml:brush>
  </inkml:definitions>
  <inkml:trace contextRef="#ctx0" brushRef="#br0">391 0 24575,'-3'3'0,"-33"35"0,-20 22 0,9-9 0,-113 135 0,119-131 0,30-38 0,-12 24 0,19-34 0,-2 9 0,5-13 0,0 0 0,0 0 0,1 0 0,0-1 0,-1 1 0,1 4 0,0-6 0,0 0 0,0-1 0,0 1 0,1 0 0,-1-1 0,0 1 0,0 0 0,0 0 0,0-1 0,0 1 0,1 0 0,-1-1 0,1 1 0,-1-1 0,1 1 0,-1 0 0,0-1 0,1 1 0,0-1 0,-1 1 0,1-1 0,-1 1 0,1-1 0,0 0 0,-1 0 0,1 1 0,-1-1 0,1 0 0,0 1 0,0-1 0,1 1 0,1-1 0,-1 0 0,0 0 0,0 0 0,0 0 0,1-1 0,-1 1 0,0-1 0,3 0 0,6-3 0,-1 0 0,15-8 0,20-14 0,-33 18 0,94-55 0,4 5 0,-65 37 0,14-6 0,-46 19-1365,-3 2-5461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8.724"/>
    </inkml:context>
    <inkml:brush xml:id="br0">
      <inkml:brushProperty name="width" value="0.05" units="cm"/>
      <inkml:brushProperty name="height" value="0.05" units="cm"/>
    </inkml:brush>
  </inkml:definitions>
  <inkml:trace contextRef="#ctx0" brushRef="#br0">19 0 24575,'-2'6'0,"-3"12"0,1 0 0,1 0 0,0 1 0,1 30 0,3-18 0,1 0 0,7 31 0,-8-56 0,0 4 0,4 10 0,-4-17 0,0-1 0,-1 0 0,1-1 0,1 2 0,-2-1 0,2 0 0,-2 0 0,2 0 0,-1 0 0,3 2 0,-3-4-65,0 0 0,-1 1 0,0 0 0,1-1 0,0 1 0,0-1 0,-1 0 0,1 0 0,0 1 0,-1-1 0,0 0 0,1 0 0,0 1 0,0-1 0,-1 0 0,1 0 0,0 0 0,0 0 0,-1 0 0,3 0 0,-1-2-6761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9.128"/>
    </inkml:context>
    <inkml:brush xml:id="br0">
      <inkml:brushProperty name="width" value="0.05" units="cm"/>
      <inkml:brushProperty name="height" value="0.05" units="cm"/>
    </inkml:brush>
  </inkml:definitions>
  <inkml:trace contextRef="#ctx0" brushRef="#br0">575 0 24575,'-4'4'0,"-9"11"0,-9 18 0,-3 3 0,-78 83-290,-9-6-45,99-100 330,-52 51-80,-43 41 279,5 5-1563,96-101-4932</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9.582"/>
    </inkml:context>
    <inkml:brush xml:id="br0">
      <inkml:brushProperty name="width" value="0.05" units="cm"/>
      <inkml:brushProperty name="height" value="0.05" units="cm"/>
    </inkml:brush>
  </inkml:definitions>
  <inkml:trace contextRef="#ctx0" brushRef="#br0">132 0 24575,'0'5'0,"-5"46"0,2-13 0,-3 13 0,-21 88 0,2-47 0,-20 90 0,37-143 0,2 0 0,0 67 0,6-104 0,-1 5 0,1-1 0,1 0 0,-1 0 0,0 0 0,2 0 0,2 10 0,-4-16 19,0 1 0,1-1 0,-1 1 0,0 0 0,1-1 0,-1 0 0,1 1 0,-1 0 0,0-1 0,0 1 0,1-1 0,0 0 0,-1 0 0,1 1 0,-1-1 0,0 1 0,2 0 0,-2-1-78,0 0 0,1 0 0,-1 0 0,1 0 0,-1 0 0,1 0 1,-1 0-1,0 0 0,0 0 0,1 0 0,-1 0 0,1 0 1,-1-1-1,0 1 0,1 0 0,-1 0 0,0 0 0,0-1 0,1 1 1,-1 0-1,0-1 0,1 1 0,-1 0 0,1 0 0,-1 0 0,0 0 1,0-1-1,0 0 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001"/>
    </inkml:context>
    <inkml:brush xml:id="br0">
      <inkml:brushProperty name="width" value="0.05" units="cm"/>
      <inkml:brushProperty name="height" value="0.05" units="cm"/>
    </inkml:brush>
  </inkml:definitions>
  <inkml:trace contextRef="#ctx0" brushRef="#br0">394 0 24575,'-25'23'0,"1"0"0,1 2 0,-21 28 0,-51 70 0,-40 54 0,133-174 0,-8 9 0,1 1 0,1 0 0,-7 14 0,14-25 57,1-1-186,-1 1 0,1-2-1,-1 1 1,1 1 0,0-2-1,0 1 1,0 0 0,-1 0 0,1 0-1,0 1 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348"/>
    </inkml:context>
    <inkml:brush xml:id="br0">
      <inkml:brushProperty name="width" value="0.05" units="cm"/>
      <inkml:brushProperty name="height" value="0.05" units="cm"/>
    </inkml:brush>
  </inkml:definitions>
  <inkml:trace contextRef="#ctx0" brushRef="#br0">0 166 24575,'0'0'0,"0"0"0,1 1 0,1 0 0,1-1 0,-1 0 0,0 1 0,1-1 0,-1 1 0,1-1 0,0 0 0,-1 0 0,3-1 0,5 0 0,9-4 0,1-2 0,1 0 0,25-14 0,38-24 0,-72 39 0,108-64 0,-109 64 0,-10 6 5,-1 0 0,0 0 0,0 0 0,0 0 0,0 0 0,0 0 0,0 0 0,0 0 0,0 0 0,0 0 0,0-1 0,0 1 1,0 0-1,0 0 0,0 0 0,0 0 0,0 0 0,0 0 0,1 0 0,-1 0 0,0 0 0,0 0 0,0 0 0,0 0 0,0 0 0,0 0 0,1 0 0,-1 0 0,0 0 0,0 0 0,0 0 0,0 1 0,0-1 0,-2 3 166,-4 3-1878,2-3-5119</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671"/>
    </inkml:context>
    <inkml:brush xml:id="br0">
      <inkml:brushProperty name="width" value="0.05" units="cm"/>
      <inkml:brushProperty name="height" value="0.05" units="cm"/>
    </inkml:brush>
  </inkml:definitions>
  <inkml:trace contextRef="#ctx0" brushRef="#br0">0 46 24575,'4'0'0,"16"2"0,-1-1 0,1-1 0,32-5 0,57-15 0,-61 9 0,14 0-1365,-51 9-5461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031"/>
    </inkml:context>
    <inkml:brush xml:id="br0">
      <inkml:brushProperty name="width" value="0.05" units="cm"/>
      <inkml:brushProperty name="height" value="0.05" units="cm"/>
    </inkml:brush>
  </inkml:definitions>
  <inkml:trace contextRef="#ctx0" brushRef="#br0">0 244 24575,'6'2'0,"4"-2"0,1 0 0,0 0 0,-1 0 0,16-3 0,-4-2 0,23-7 0,-11 0 0,0-1 0,31-18 0,61-42 0,-124 72 0,52-35 0,-49 31 0,1 1 0,-1-1 0,0-1 0,0 1 0,-1-1 0,0 1 0,4-8 0,-5 6-1365,-2 3-5461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8.733"/>
    </inkml:context>
    <inkml:brush xml:id="br0">
      <inkml:brushProperty name="width" value="0.05" units="cm"/>
      <inkml:brushProperty name="height" value="0.05" units="cm"/>
    </inkml:brush>
  </inkml:definitions>
  <inkml:trace contextRef="#ctx0" brushRef="#br0">80 0 24575,'1'5'0,"2"6"0,-2 1 0,1 0 0,-1-1 0,-1 14 0,-6 46 0,-22 83 0,12-68 0,-14 121 0,22 3 0,13-128 0,-3-71 0,-1 1 0,2 0 0,0 0 0,8 19 0,-10-28 0,6 9 0,-6-11 0,0 0 0,-1 0 0,1 1 0,0-2 0,0 1 0,0 0 0,0 0 0,-1-1 0,2 1 0,-1 0 0,1 0 0,-1-1 0,-1 0 0,0 0 0,0 1 0,0-1 0,1 0 0,-1 0 0,1 0 0,-1 0 0,0 0 0,1 0 0,-1 0 0,0 0 0,0 0 0,0 0 0,1 0 0,-1 0 0,1 0 0,-1 0 0,0-1 0,0 1 0,0 0 0,1 0 0,-1 0 0,1-1 0,-1 1 0,1 0 0,-1-1 0,0 1 0,1-1 0,-1 1 0,1-1 0,-1 1 0,0-1 0,1 0 0,-1 1 0,0-2 0,0-1 0,1 1 0,0-1 0,-1-6 0,0 5-1365,0 2-5461</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355"/>
    </inkml:context>
    <inkml:brush xml:id="br0">
      <inkml:brushProperty name="width" value="0.05" units="cm"/>
      <inkml:brushProperty name="height" value="0.05" units="cm"/>
    </inkml:brush>
  </inkml:definitions>
  <inkml:trace contextRef="#ctx0" brushRef="#br0">48 0 24575,'0'1'0,"-13"44"0,2 2 0,2-2 0,2 2 0,-1 90 0,11-50 342,0-2-2049,-3-71-5119</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729"/>
    </inkml:context>
    <inkml:brush xml:id="br0">
      <inkml:brushProperty name="width" value="0.05" units="cm"/>
      <inkml:brushProperty name="height" value="0.05" units="cm"/>
    </inkml:brush>
  </inkml:definitions>
  <inkml:trace contextRef="#ctx0" brushRef="#br0">0 179 24575,'1'0'0,"-1"0"0,1 0 0,0 0 0,0-1 0,-1 1 0,1 0 0,0-1 0,0 1 0,3-2 0,55-20 0,52-18 0,2 5 0,0 8 0,190-19 0,-270 43-1365,-7 1-5461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9.201"/>
    </inkml:context>
    <inkml:brush xml:id="br0">
      <inkml:brushProperty name="width" value="0.05" units="cm"/>
      <inkml:brushProperty name="height" value="0.05" units="cm"/>
    </inkml:brush>
  </inkml:definitions>
  <inkml:trace contextRef="#ctx0" brushRef="#br0">24 0 24575,'-1'5'0,"-9"78"0,7 0 0,1-48 0,-2 37 0,0 38 0,5 0 0,0-97 0,3 13 0,-3-25 26,0 6 282,-1-6-361,0-1 0,0 0 0,1 0 0,-1 0 0,0 1-1,0-1 1,0 0 0,0 0 0,0 0 0,0 0 0,1 0 0,-1 0 0,0 0 0,0 0 0,0 0-1,0 1 1,0-1 0,0 0 0,0 0 0,0 0 0,0 0 0,1 0 0,-1 0 0,0 0 0,0 0 0,0 1-1,1-1 1,-1 0 0,0 0 0,0 0 0,1 0 0,1-2-6773</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9.950"/>
    </inkml:context>
    <inkml:brush xml:id="br0">
      <inkml:brushProperty name="width" value="0.05" units="cm"/>
      <inkml:brushProperty name="height" value="0.05" units="cm"/>
    </inkml:brush>
  </inkml:definitions>
  <inkml:trace contextRef="#ctx0" brushRef="#br0">0 11 24575,'4'-1'0,"104"-7"0,-93 7 0,1 0 0,1 2 0,-2-1 0,1 2 0,0 0 0,0 1 0,21 7 0,-17-2 0,1 1 0,-1 0 0,23 16 0,-28-16 0,0-2 0,30 11 0,-28-11 0,-12-6 0,0 1 0,0 0 0,-1 1 0,5 3 0,-7-6 0,0 2 0,-1-1 0,0 0 0,0 0 0,1 1 0,-1-1 0,0 1 0,1 0 0,-2 0 0,2-1 0,-1 1 0,-1 0 0,1-1 0,0 4 0,0 0 0,1 1 0,-2 0 0,0-1 0,0 12 0,-3 24 0,2-38 0,-33 162 0,11-60 0,21-99 0,-3 25 0,4-26 0,1 0 0,0 0 0,0-1 0,1 8 0,0-9 0,-1-4 0,-1-5 0,-1 1-341,-1 0 0,0 1-1,-5-7 1,6 8-6485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0.433"/>
    </inkml:context>
    <inkml:brush xml:id="br0">
      <inkml:brushProperty name="width" value="0.05" units="cm"/>
      <inkml:brushProperty name="height" value="0.05" units="cm"/>
    </inkml:brush>
  </inkml:definitions>
  <inkml:trace contextRef="#ctx0" brushRef="#br0">0 26 24575,'0'0'0,"0"0"0,0 0 0,1 1 0,3 1 0,1-2 0,-1 2 0,0-1 0,1-1 0,7 1 0,25-2 0,-31 1 0,123-13 0,-40 3 0,-1 5 0,-84 5 0,21 1 0,-21 0 0,0 0 0,-1-1 0,1 0 0,6 4 0,-8-2 0,-3-2 0,0 0 0,1 0 0,0 0 0,-1 0 0,0 0 0,1 0 0,0 0 0,-1 0 0,0 0 0,1 0 0,-1-1 0,1 1 0,-7-5-1365,1-2-5461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0.902"/>
    </inkml:context>
    <inkml:brush xml:id="br0">
      <inkml:brushProperty name="width" value="0.05" units="cm"/>
      <inkml:brushProperty name="height" value="0.05" units="cm"/>
    </inkml:brush>
  </inkml:definitions>
  <inkml:trace contextRef="#ctx0" brushRef="#br0">34 0 24575,'-2'12'0,"0"0"0,1 0 0,1 18 0,-1 4 0,-12 89 0,2-19 0,7-57 0,4 49 0,0-95 0,0 3 0,1 1 0,1 7 0,-1-10 0,-1-2 0,1-4 0,0-5 0,-1 4-1365,0 1-5461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1.335"/>
    </inkml:context>
    <inkml:brush xml:id="br0">
      <inkml:brushProperty name="width" value="0.05" units="cm"/>
      <inkml:brushProperty name="height" value="0.05" units="cm"/>
    </inkml:brush>
  </inkml:definitions>
  <inkml:trace contextRef="#ctx0" brushRef="#br0">0 134 24575,'4'-1'0,"98"-18"0,-40 6 0,55-10 0,54-10 0,-147 30 0,13-2 0,-36 4 18,0 1 0,-1-1 0,2 1 0,-1 0 0,-1-1 0,1 1 0,0-1 0,0 0 0,0 1 0,0-1 0,-1 0 0,1 0 0,-1 1 0,1-1 0,0 0-1,-1 0 1,1 1 0,0-2 0,0-2-414,1 0-1,-1 1 1,1-6-1,-2 9 277,1-4-6706</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1.944"/>
    </inkml:context>
    <inkml:brush xml:id="br0">
      <inkml:brushProperty name="width" value="0.05" units="cm"/>
      <inkml:brushProperty name="height" value="0.05" units="cm"/>
    </inkml:brush>
  </inkml:definitions>
  <inkml:trace contextRef="#ctx0" brushRef="#br0">191 0 24575,'0'1'0,"5"19"0,-1-1 0,3 37 0,-6-28 0,-4 40 0,-10 28 0,-5-1 0,10-58 0,-11 60 0,-19 93 0,11-96 0,23-81 0,-1 1 0,-1-2 0,0 1 0,-15 21 0,20-33 0,-2 3 114,0 0 0,-5 5 0,7-8-209,1-1 0,-1 1 0,0 0 0,0 0 0,0-1 1,0 0-1,0 1 0,0 0 0,0-1 0,0 0 1,0 0-1,0 1 0,0-1 0,0 0 0,0 0 1,0 1-1,-1-1 0,-5-2-6731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ja-JP" altLang="en-US"/>
              <a:t>マスター タイトルの書式設定</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2/24/2023</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728819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2/24/2023</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72868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2/24/2023</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207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2/24/2023</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93406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2/24/2023</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64083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2/24/2023</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19947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2/24/2023</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24541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ja-JP" altLang="en-US"/>
              <a:t>マスター タイトルの書式設定</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2/24/2023</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235354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2/24/2023</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197212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2/24/2023</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26798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2/24/2023</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56986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2/24/2023</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137308740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l" defTabSz="914400" rtl="0" eaLnBrk="1" latinLnBrk="0" hangingPunct="1">
        <a:lnSpc>
          <a:spcPct val="100000"/>
        </a:lnSpc>
        <a:spcBef>
          <a:spcPct val="0"/>
        </a:spcBef>
        <a:buNone/>
        <a:defRPr kumimoji="1"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customXml" Target="../ink/ink6.xml"/><Relationship Id="rId18" Type="http://schemas.openxmlformats.org/officeDocument/2006/relationships/image" Target="../media/image10.png"/><Relationship Id="rId26" Type="http://schemas.openxmlformats.org/officeDocument/2006/relationships/image" Target="../media/image14.png"/><Relationship Id="rId39" Type="http://schemas.openxmlformats.org/officeDocument/2006/relationships/customXml" Target="../ink/ink19.xml"/><Relationship Id="rId21" Type="http://schemas.openxmlformats.org/officeDocument/2006/relationships/customXml" Target="../ink/ink10.xml"/><Relationship Id="rId34" Type="http://schemas.openxmlformats.org/officeDocument/2006/relationships/image" Target="../media/image18.png"/><Relationship Id="rId42" Type="http://schemas.openxmlformats.org/officeDocument/2006/relationships/image" Target="../media/image22.png"/><Relationship Id="rId47" Type="http://schemas.openxmlformats.org/officeDocument/2006/relationships/customXml" Target="../ink/ink23.xml"/><Relationship Id="rId50" Type="http://schemas.openxmlformats.org/officeDocument/2006/relationships/image" Target="../media/image26.png"/><Relationship Id="rId55" Type="http://schemas.openxmlformats.org/officeDocument/2006/relationships/customXml" Target="../ink/ink27.xml"/><Relationship Id="rId63" Type="http://schemas.openxmlformats.org/officeDocument/2006/relationships/customXml" Target="../ink/ink31.xml"/><Relationship Id="rId7" Type="http://schemas.openxmlformats.org/officeDocument/2006/relationships/customXml" Target="../ink/ink3.xml"/><Relationship Id="rId2" Type="http://schemas.openxmlformats.org/officeDocument/2006/relationships/image" Target="../media/image2.jfif"/><Relationship Id="rId16" Type="http://schemas.openxmlformats.org/officeDocument/2006/relationships/image" Target="../media/image9.png"/><Relationship Id="rId29" Type="http://schemas.openxmlformats.org/officeDocument/2006/relationships/customXml" Target="../ink/ink14.xml"/><Relationship Id="rId11" Type="http://schemas.openxmlformats.org/officeDocument/2006/relationships/customXml" Target="../ink/ink5.xml"/><Relationship Id="rId24" Type="http://schemas.openxmlformats.org/officeDocument/2006/relationships/image" Target="../media/image13.png"/><Relationship Id="rId32" Type="http://schemas.openxmlformats.org/officeDocument/2006/relationships/image" Target="../media/image17.png"/><Relationship Id="rId37" Type="http://schemas.openxmlformats.org/officeDocument/2006/relationships/customXml" Target="../ink/ink18.xml"/><Relationship Id="rId40" Type="http://schemas.openxmlformats.org/officeDocument/2006/relationships/image" Target="../media/image21.png"/><Relationship Id="rId45" Type="http://schemas.openxmlformats.org/officeDocument/2006/relationships/customXml" Target="../ink/ink22.xml"/><Relationship Id="rId53" Type="http://schemas.openxmlformats.org/officeDocument/2006/relationships/customXml" Target="../ink/ink26.xml"/><Relationship Id="rId58" Type="http://schemas.openxmlformats.org/officeDocument/2006/relationships/image" Target="../media/image30.png"/><Relationship Id="rId5" Type="http://schemas.openxmlformats.org/officeDocument/2006/relationships/customXml" Target="../ink/ink2.xml"/><Relationship Id="rId61" Type="http://schemas.openxmlformats.org/officeDocument/2006/relationships/customXml" Target="../ink/ink30.xml"/><Relationship Id="rId19" Type="http://schemas.openxmlformats.org/officeDocument/2006/relationships/customXml" Target="../ink/ink9.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customXml" Target="../ink/ink13.xml"/><Relationship Id="rId30" Type="http://schemas.openxmlformats.org/officeDocument/2006/relationships/image" Target="../media/image16.png"/><Relationship Id="rId35" Type="http://schemas.openxmlformats.org/officeDocument/2006/relationships/customXml" Target="../ink/ink17.xml"/><Relationship Id="rId43" Type="http://schemas.openxmlformats.org/officeDocument/2006/relationships/customXml" Target="../ink/ink21.xml"/><Relationship Id="rId48" Type="http://schemas.openxmlformats.org/officeDocument/2006/relationships/image" Target="../media/image25.png"/><Relationship Id="rId56" Type="http://schemas.openxmlformats.org/officeDocument/2006/relationships/image" Target="../media/image29.png"/><Relationship Id="rId64" Type="http://schemas.openxmlformats.org/officeDocument/2006/relationships/image" Target="../media/image33.png"/><Relationship Id="rId8" Type="http://schemas.openxmlformats.org/officeDocument/2006/relationships/image" Target="../media/image5.png"/><Relationship Id="rId51" Type="http://schemas.openxmlformats.org/officeDocument/2006/relationships/customXml" Target="../ink/ink25.xml"/><Relationship Id="rId3" Type="http://schemas.openxmlformats.org/officeDocument/2006/relationships/customXml" Target="../ink/ink1.xml"/><Relationship Id="rId12" Type="http://schemas.openxmlformats.org/officeDocument/2006/relationships/image" Target="../media/image7.png"/><Relationship Id="rId17" Type="http://schemas.openxmlformats.org/officeDocument/2006/relationships/customXml" Target="../ink/ink8.xml"/><Relationship Id="rId25" Type="http://schemas.openxmlformats.org/officeDocument/2006/relationships/customXml" Target="../ink/ink12.xml"/><Relationship Id="rId33" Type="http://schemas.openxmlformats.org/officeDocument/2006/relationships/customXml" Target="../ink/ink16.xml"/><Relationship Id="rId38" Type="http://schemas.openxmlformats.org/officeDocument/2006/relationships/image" Target="../media/image20.png"/><Relationship Id="rId46" Type="http://schemas.openxmlformats.org/officeDocument/2006/relationships/image" Target="../media/image24.png"/><Relationship Id="rId59" Type="http://schemas.openxmlformats.org/officeDocument/2006/relationships/customXml" Target="../ink/ink29.xml"/><Relationship Id="rId20" Type="http://schemas.openxmlformats.org/officeDocument/2006/relationships/image" Target="../media/image11.png"/><Relationship Id="rId41" Type="http://schemas.openxmlformats.org/officeDocument/2006/relationships/customXml" Target="../ink/ink20.xml"/><Relationship Id="rId54" Type="http://schemas.openxmlformats.org/officeDocument/2006/relationships/image" Target="../media/image28.png"/><Relationship Id="rId62" Type="http://schemas.openxmlformats.org/officeDocument/2006/relationships/image" Target="../media/image32.png"/><Relationship Id="rId1" Type="http://schemas.openxmlformats.org/officeDocument/2006/relationships/slideLayout" Target="../slideLayouts/slideLayout1.xml"/><Relationship Id="rId6" Type="http://schemas.openxmlformats.org/officeDocument/2006/relationships/image" Target="../media/image4.png"/><Relationship Id="rId15" Type="http://schemas.openxmlformats.org/officeDocument/2006/relationships/customXml" Target="../ink/ink7.xml"/><Relationship Id="rId23" Type="http://schemas.openxmlformats.org/officeDocument/2006/relationships/customXml" Target="../ink/ink11.xml"/><Relationship Id="rId28" Type="http://schemas.openxmlformats.org/officeDocument/2006/relationships/image" Target="../media/image15.png"/><Relationship Id="rId36" Type="http://schemas.openxmlformats.org/officeDocument/2006/relationships/image" Target="../media/image19.png"/><Relationship Id="rId49" Type="http://schemas.openxmlformats.org/officeDocument/2006/relationships/customXml" Target="../ink/ink24.xml"/><Relationship Id="rId57" Type="http://schemas.openxmlformats.org/officeDocument/2006/relationships/customXml" Target="../ink/ink28.xml"/><Relationship Id="rId10" Type="http://schemas.openxmlformats.org/officeDocument/2006/relationships/image" Target="../media/image6.png"/><Relationship Id="rId31" Type="http://schemas.openxmlformats.org/officeDocument/2006/relationships/customXml" Target="../ink/ink15.xml"/><Relationship Id="rId44" Type="http://schemas.openxmlformats.org/officeDocument/2006/relationships/image" Target="../media/image23.png"/><Relationship Id="rId52" Type="http://schemas.openxmlformats.org/officeDocument/2006/relationships/image" Target="../media/image27.png"/><Relationship Id="rId60" Type="http://schemas.openxmlformats.org/officeDocument/2006/relationships/image" Target="../media/image31.png"/><Relationship Id="rId4" Type="http://schemas.openxmlformats.org/officeDocument/2006/relationships/image" Target="../media/image3.png"/><Relationship Id="rId9" Type="http://schemas.openxmlformats.org/officeDocument/2006/relationships/customXml" Target="../ink/ink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DA6CCF-2CB4-433D-8073-E6A81DCC8ED7}"/>
              </a:ext>
            </a:extLst>
          </p:cNvPr>
          <p:cNvSpPr>
            <a:spLocks noGrp="1"/>
          </p:cNvSpPr>
          <p:nvPr>
            <p:ph type="ctrTitle"/>
          </p:nvPr>
        </p:nvSpPr>
        <p:spPr>
          <a:xfrm>
            <a:off x="214751" y="417068"/>
            <a:ext cx="11413066" cy="749632"/>
          </a:xfrm>
        </p:spPr>
        <p:txBody>
          <a:bodyPr>
            <a:normAutofit fontScale="90000"/>
          </a:bodyPr>
          <a:lstStyle/>
          <a:p>
            <a:r>
              <a:rPr kumimoji="1" lang="ja-JP" altLang="en-US" sz="4000" b="1" dirty="0"/>
              <a:t>「お客様によりより方法を提示してくれる</a:t>
            </a:r>
            <a:br>
              <a:rPr kumimoji="1" lang="en-US" altLang="ja-JP" sz="4000" b="1" dirty="0"/>
            </a:br>
            <a:r>
              <a:rPr kumimoji="1" lang="ja-JP" altLang="en-US" sz="4000" b="1" dirty="0"/>
              <a:t>信頼できる税理士」</a:t>
            </a:r>
          </a:p>
        </p:txBody>
      </p:sp>
      <p:sp>
        <p:nvSpPr>
          <p:cNvPr id="3" name="字幕 2">
            <a:extLst>
              <a:ext uri="{FF2B5EF4-FFF2-40B4-BE49-F238E27FC236}">
                <a16:creationId xmlns:a16="http://schemas.microsoft.com/office/drawing/2014/main" id="{72CD960B-C006-4E6F-BA8E-034C46B779FA}"/>
              </a:ext>
            </a:extLst>
          </p:cNvPr>
          <p:cNvSpPr>
            <a:spLocks noGrp="1"/>
          </p:cNvSpPr>
          <p:nvPr>
            <p:ph type="subTitle" idx="1"/>
          </p:nvPr>
        </p:nvSpPr>
        <p:spPr>
          <a:xfrm>
            <a:off x="70288" y="1045056"/>
            <a:ext cx="12051424" cy="5327194"/>
          </a:xfrm>
        </p:spPr>
        <p:txBody>
          <a:bodyPr>
            <a:normAutofit/>
          </a:bodyPr>
          <a:lstStyle/>
          <a:p>
            <a:r>
              <a:rPr lang="ja-JP" altLang="en-US" sz="2400" dirty="0"/>
              <a:t>税理士</a:t>
            </a:r>
            <a:r>
              <a:rPr lang="en-US" altLang="ja-JP" sz="2400" dirty="0"/>
              <a:t>(</a:t>
            </a:r>
            <a:r>
              <a:rPr lang="ja-JP" altLang="en-US" sz="2400" dirty="0"/>
              <a:t>新規開業</a:t>
            </a:r>
            <a:r>
              <a:rPr lang="en-US" altLang="ja-JP" sz="2400" dirty="0"/>
              <a:t>/</a:t>
            </a:r>
            <a:r>
              <a:rPr lang="ja-JP" altLang="en-US" sz="2400" dirty="0"/>
              <a:t>スタートアップ特化</a:t>
            </a:r>
            <a:r>
              <a:rPr lang="en-US" altLang="ja-JP" sz="2400" dirty="0"/>
              <a:t>) </a:t>
            </a:r>
            <a:r>
              <a:rPr lang="ja-JP" altLang="en-US" sz="2400" dirty="0"/>
              <a:t>の</a:t>
            </a:r>
            <a:r>
              <a:rPr lang="ja-JP" altLang="en-US" sz="3200" dirty="0">
                <a:solidFill>
                  <a:srgbClr val="FF0000"/>
                </a:solidFill>
              </a:rPr>
              <a:t>伊部忠士さんを推薦します</a:t>
            </a:r>
            <a:r>
              <a:rPr lang="ja-JP" altLang="en-US" sz="3100" dirty="0"/>
              <a:t>！</a:t>
            </a:r>
            <a:endParaRPr lang="en-US" altLang="ja-JP" sz="3100" dirty="0"/>
          </a:p>
          <a:p>
            <a:r>
              <a:rPr lang="ja-JP" altLang="en-US" dirty="0"/>
              <a:t>私のお世話になっている方が「税金がなぜか高い」と悩んでいました。確定申告書を見てみると少し気になる部分があり、伊部さんに相談したところ忙しい時期にも関わらず快くお時間をとっていただきました。</a:t>
            </a:r>
            <a:endParaRPr lang="en-US" altLang="ja-JP" dirty="0"/>
          </a:p>
          <a:p>
            <a:r>
              <a:rPr lang="ja-JP" altLang="en-US" sz="2400" dirty="0"/>
              <a:t>お客様の担当税理士は「確定申告書を作成する」のみでしたが</a:t>
            </a:r>
            <a:r>
              <a:rPr lang="ja-JP" altLang="en-US" sz="2400" dirty="0">
                <a:solidFill>
                  <a:srgbClr val="FF0000"/>
                </a:solidFill>
              </a:rPr>
              <a:t>伊部さんがより良い方法を提示</a:t>
            </a:r>
            <a:r>
              <a:rPr lang="ja-JP" altLang="en-US" sz="2400" dirty="0"/>
              <a:t>していただきお客様も「</a:t>
            </a:r>
            <a:r>
              <a:rPr lang="ja-JP" altLang="en-US" sz="2400" dirty="0">
                <a:solidFill>
                  <a:srgbClr val="FF0000"/>
                </a:solidFill>
              </a:rPr>
              <a:t>そんな方法があったんだ。知らなかった。ぜひ伊部さんにお願いしたいな。</a:t>
            </a:r>
            <a:r>
              <a:rPr lang="ja-JP" altLang="en-US" sz="2400" dirty="0"/>
              <a:t>」と言っていました。</a:t>
            </a:r>
            <a:endParaRPr lang="en-US" altLang="ja-JP" sz="2400" dirty="0"/>
          </a:p>
          <a:p>
            <a:r>
              <a:rPr lang="ja-JP" altLang="en-US" dirty="0"/>
              <a:t>そのお客様は現在担当している税理士と長い付き合いがあるため相談中ではありますが、</a:t>
            </a:r>
            <a:endParaRPr lang="en-US" altLang="ja-JP" dirty="0"/>
          </a:p>
          <a:p>
            <a:r>
              <a:rPr lang="ja-JP" altLang="en-US" sz="2400" dirty="0">
                <a:solidFill>
                  <a:srgbClr val="FF0000"/>
                </a:solidFill>
              </a:rPr>
              <a:t>確定申告をするだけでなく方法や手段を提示してくれる、</a:t>
            </a:r>
            <a:endParaRPr lang="en-US" altLang="ja-JP" sz="2400" dirty="0">
              <a:solidFill>
                <a:srgbClr val="FF0000"/>
              </a:solidFill>
            </a:endParaRPr>
          </a:p>
          <a:p>
            <a:r>
              <a:rPr lang="ja-JP" altLang="en-US" sz="2400" dirty="0">
                <a:solidFill>
                  <a:srgbClr val="FF0000"/>
                </a:solidFill>
              </a:rPr>
              <a:t>そして時間をとって話を聞いてくれる信頼できる</a:t>
            </a:r>
            <a:endParaRPr lang="en-US" altLang="ja-JP" sz="2400" dirty="0">
              <a:solidFill>
                <a:srgbClr val="FF0000"/>
              </a:solidFill>
            </a:endParaRPr>
          </a:p>
          <a:p>
            <a:r>
              <a:rPr lang="ja-JP" altLang="en-US" sz="2400" dirty="0">
                <a:solidFill>
                  <a:srgbClr val="FF0000"/>
                </a:solidFill>
              </a:rPr>
              <a:t>伊部先生を信頼しており、頼りになるため推薦したいです！</a:t>
            </a:r>
            <a:endParaRPr lang="en-US" altLang="ja-JP" sz="2400" dirty="0">
              <a:solidFill>
                <a:srgbClr val="FF0000"/>
              </a:solidFill>
            </a:endParaRPr>
          </a:p>
        </p:txBody>
      </p:sp>
      <p:pic>
        <p:nvPicPr>
          <p:cNvPr id="5" name="図 4" descr="会社名&#10;&#10;自動的に生成された説明">
            <a:extLst>
              <a:ext uri="{FF2B5EF4-FFF2-40B4-BE49-F238E27FC236}">
                <a16:creationId xmlns:a16="http://schemas.microsoft.com/office/drawing/2014/main" id="{FEA320FC-D22A-410B-A26F-C85A1AB4CE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1958" y="6080321"/>
            <a:ext cx="1555577" cy="646331"/>
          </a:xfrm>
          <a:prstGeom prst="rect">
            <a:avLst/>
          </a:prstGeom>
        </p:spPr>
      </p:pic>
      <p:sp>
        <p:nvSpPr>
          <p:cNvPr id="6" name="テキスト ボックス 5">
            <a:extLst>
              <a:ext uri="{FF2B5EF4-FFF2-40B4-BE49-F238E27FC236}">
                <a16:creationId xmlns:a16="http://schemas.microsoft.com/office/drawing/2014/main" id="{04D986F4-5747-4129-A7D0-6E8FDBB44C41}"/>
              </a:ext>
            </a:extLst>
          </p:cNvPr>
          <p:cNvSpPr txBox="1"/>
          <p:nvPr/>
        </p:nvSpPr>
        <p:spPr>
          <a:xfrm>
            <a:off x="3826531" y="6111511"/>
            <a:ext cx="4636238" cy="646331"/>
          </a:xfrm>
          <a:prstGeom prst="rect">
            <a:avLst/>
          </a:prstGeom>
          <a:noFill/>
        </p:spPr>
        <p:txBody>
          <a:bodyPr wrap="square" rtlCol="0">
            <a:spAutoFit/>
          </a:bodyPr>
          <a:lstStyle/>
          <a:p>
            <a:r>
              <a:rPr kumimoji="1" lang="ja-JP" altLang="en-US" dirty="0"/>
              <a:t>株式会社</a:t>
            </a:r>
            <a:r>
              <a:rPr kumimoji="1" lang="en-US" altLang="ja-JP" dirty="0"/>
              <a:t>Innovation IFA Consulting</a:t>
            </a:r>
          </a:p>
          <a:p>
            <a:r>
              <a:rPr kumimoji="1" lang="ja-JP" altLang="en-US" dirty="0"/>
              <a:t>ファイナンシャルアドバイザー　</a:t>
            </a:r>
          </a:p>
        </p:txBody>
      </p:sp>
      <p:grpSp>
        <p:nvGrpSpPr>
          <p:cNvPr id="90" name="グループ化 89">
            <a:extLst>
              <a:ext uri="{FF2B5EF4-FFF2-40B4-BE49-F238E27FC236}">
                <a16:creationId xmlns:a16="http://schemas.microsoft.com/office/drawing/2014/main" id="{A670C75C-32A5-45D8-832A-C2C72E19F4FF}"/>
              </a:ext>
            </a:extLst>
          </p:cNvPr>
          <p:cNvGrpSpPr/>
          <p:nvPr/>
        </p:nvGrpSpPr>
        <p:grpSpPr>
          <a:xfrm>
            <a:off x="8683413" y="6210621"/>
            <a:ext cx="1584960" cy="448110"/>
            <a:chOff x="2953400" y="1863693"/>
            <a:chExt cx="5973120" cy="1688760"/>
          </a:xfrm>
        </p:grpSpPr>
        <mc:AlternateContent xmlns:mc="http://schemas.openxmlformats.org/markup-compatibility/2006" xmlns:p14="http://schemas.microsoft.com/office/powerpoint/2010/main">
          <mc:Choice Requires="p14">
            <p:contentPart p14:bwMode="auto" r:id="rId3">
              <p14:nvContentPartPr>
                <p14:cNvPr id="59" name="インク 58">
                  <a:extLst>
                    <a:ext uri="{FF2B5EF4-FFF2-40B4-BE49-F238E27FC236}">
                      <a16:creationId xmlns:a16="http://schemas.microsoft.com/office/drawing/2014/main" id="{713DCB74-9216-40BC-8F30-1EA81514D2B8}"/>
                    </a:ext>
                  </a:extLst>
                </p14:cNvPr>
                <p14:cNvContentPartPr/>
                <p14:nvPr/>
              </p14:nvContentPartPr>
              <p14:xfrm>
                <a:off x="2953400" y="2385333"/>
                <a:ext cx="235800" cy="827640"/>
              </p14:xfrm>
            </p:contentPart>
          </mc:Choice>
          <mc:Fallback xmlns="">
            <p:pic>
              <p:nvPicPr>
                <p:cNvPr id="59" name="インク 58">
                  <a:extLst>
                    <a:ext uri="{FF2B5EF4-FFF2-40B4-BE49-F238E27FC236}">
                      <a16:creationId xmlns:a16="http://schemas.microsoft.com/office/drawing/2014/main" id="{713DCB74-9216-40BC-8F30-1EA81514D2B8}"/>
                    </a:ext>
                  </a:extLst>
                </p:cNvPr>
                <p:cNvPicPr/>
                <p:nvPr/>
              </p:nvPicPr>
              <p:blipFill>
                <a:blip r:embed="rId4"/>
                <a:stretch>
                  <a:fillRect/>
                </a:stretch>
              </p:blipFill>
              <p:spPr>
                <a:xfrm>
                  <a:off x="2928527" y="2360404"/>
                  <a:ext cx="284552" cy="876501"/>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0" name="インク 59">
                  <a:extLst>
                    <a:ext uri="{FF2B5EF4-FFF2-40B4-BE49-F238E27FC236}">
                      <a16:creationId xmlns:a16="http://schemas.microsoft.com/office/drawing/2014/main" id="{64EE2258-3F73-4B82-86F9-3D9956F3310F}"/>
                    </a:ext>
                  </a:extLst>
                </p14:cNvPr>
                <p14:cNvContentPartPr/>
                <p14:nvPr/>
              </p14:nvContentPartPr>
              <p14:xfrm>
                <a:off x="3591680" y="2320533"/>
                <a:ext cx="36720" cy="676080"/>
              </p14:xfrm>
            </p:contentPart>
          </mc:Choice>
          <mc:Fallback xmlns="">
            <p:pic>
              <p:nvPicPr>
                <p:cNvPr id="60" name="インク 59">
                  <a:extLst>
                    <a:ext uri="{FF2B5EF4-FFF2-40B4-BE49-F238E27FC236}">
                      <a16:creationId xmlns:a16="http://schemas.microsoft.com/office/drawing/2014/main" id="{64EE2258-3F73-4B82-86F9-3D9956F3310F}"/>
                    </a:ext>
                  </a:extLst>
                </p:cNvPr>
                <p:cNvPicPr/>
                <p:nvPr/>
              </p:nvPicPr>
              <p:blipFill>
                <a:blip r:embed="rId6"/>
                <a:stretch>
                  <a:fillRect/>
                </a:stretch>
              </p:blipFill>
              <p:spPr>
                <a:xfrm>
                  <a:off x="3566869" y="2295604"/>
                  <a:ext cx="85349" cy="724941"/>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61" name="インク 60">
                  <a:extLst>
                    <a:ext uri="{FF2B5EF4-FFF2-40B4-BE49-F238E27FC236}">
                      <a16:creationId xmlns:a16="http://schemas.microsoft.com/office/drawing/2014/main" id="{F97D5506-07D7-4805-8AD0-F121C79D3AEF}"/>
                    </a:ext>
                  </a:extLst>
                </p14:cNvPr>
                <p14:cNvContentPartPr/>
                <p14:nvPr/>
              </p14:nvContentPartPr>
              <p14:xfrm>
                <a:off x="4010000" y="2059533"/>
                <a:ext cx="120240" cy="1344600"/>
              </p14:xfrm>
            </p:contentPart>
          </mc:Choice>
          <mc:Fallback xmlns="">
            <p:pic>
              <p:nvPicPr>
                <p:cNvPr id="61" name="インク 60">
                  <a:extLst>
                    <a:ext uri="{FF2B5EF4-FFF2-40B4-BE49-F238E27FC236}">
                      <a16:creationId xmlns:a16="http://schemas.microsoft.com/office/drawing/2014/main" id="{F97D5506-07D7-4805-8AD0-F121C79D3AEF}"/>
                    </a:ext>
                  </a:extLst>
                </p:cNvPr>
                <p:cNvPicPr/>
                <p:nvPr/>
              </p:nvPicPr>
              <p:blipFill>
                <a:blip r:embed="rId8"/>
                <a:stretch>
                  <a:fillRect/>
                </a:stretch>
              </p:blipFill>
              <p:spPr>
                <a:xfrm>
                  <a:off x="3985157" y="2034596"/>
                  <a:ext cx="168932" cy="1393476"/>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2" name="インク 61">
                  <a:extLst>
                    <a:ext uri="{FF2B5EF4-FFF2-40B4-BE49-F238E27FC236}">
                      <a16:creationId xmlns:a16="http://schemas.microsoft.com/office/drawing/2014/main" id="{D5FA975F-9222-47E2-B57B-2BDDEE86B17C}"/>
                    </a:ext>
                  </a:extLst>
                </p14:cNvPr>
                <p14:cNvContentPartPr/>
                <p14:nvPr/>
              </p14:nvContentPartPr>
              <p14:xfrm>
                <a:off x="4482320" y="2421693"/>
                <a:ext cx="32760" cy="744120"/>
              </p14:xfrm>
            </p:contentPart>
          </mc:Choice>
          <mc:Fallback xmlns="">
            <p:pic>
              <p:nvPicPr>
                <p:cNvPr id="62" name="インク 61">
                  <a:extLst>
                    <a:ext uri="{FF2B5EF4-FFF2-40B4-BE49-F238E27FC236}">
                      <a16:creationId xmlns:a16="http://schemas.microsoft.com/office/drawing/2014/main" id="{D5FA975F-9222-47E2-B57B-2BDDEE86B17C}"/>
                    </a:ext>
                  </a:extLst>
                </p:cNvPr>
                <p:cNvPicPr/>
                <p:nvPr/>
              </p:nvPicPr>
              <p:blipFill>
                <a:blip r:embed="rId10"/>
                <a:stretch>
                  <a:fillRect/>
                </a:stretch>
              </p:blipFill>
              <p:spPr>
                <a:xfrm>
                  <a:off x="4458232" y="2396756"/>
                  <a:ext cx="79973" cy="792997"/>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3" name="インク 62">
                  <a:extLst>
                    <a:ext uri="{FF2B5EF4-FFF2-40B4-BE49-F238E27FC236}">
                      <a16:creationId xmlns:a16="http://schemas.microsoft.com/office/drawing/2014/main" id="{45C517A4-EF08-494F-A70E-512891725D59}"/>
                    </a:ext>
                  </a:extLst>
                </p14:cNvPr>
                <p14:cNvContentPartPr/>
                <p14:nvPr/>
              </p14:nvContentPartPr>
              <p14:xfrm>
                <a:off x="4611200" y="2401533"/>
                <a:ext cx="686160" cy="777600"/>
              </p14:xfrm>
            </p:contentPart>
          </mc:Choice>
          <mc:Fallback xmlns="">
            <p:pic>
              <p:nvPicPr>
                <p:cNvPr id="63" name="インク 62">
                  <a:extLst>
                    <a:ext uri="{FF2B5EF4-FFF2-40B4-BE49-F238E27FC236}">
                      <a16:creationId xmlns:a16="http://schemas.microsoft.com/office/drawing/2014/main" id="{45C517A4-EF08-494F-A70E-512891725D59}"/>
                    </a:ext>
                  </a:extLst>
                </p:cNvPr>
                <p:cNvPicPr/>
                <p:nvPr/>
              </p:nvPicPr>
              <p:blipFill>
                <a:blip r:embed="rId12"/>
                <a:stretch>
                  <a:fillRect/>
                </a:stretch>
              </p:blipFill>
              <p:spPr>
                <a:xfrm>
                  <a:off x="4586267" y="2376610"/>
                  <a:ext cx="735029" cy="826449"/>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64" name="インク 63">
                  <a:extLst>
                    <a:ext uri="{FF2B5EF4-FFF2-40B4-BE49-F238E27FC236}">
                      <a16:creationId xmlns:a16="http://schemas.microsoft.com/office/drawing/2014/main" id="{41037B23-C5C0-4C22-AB6E-9D03103AFD84}"/>
                    </a:ext>
                  </a:extLst>
                </p14:cNvPr>
                <p14:cNvContentPartPr/>
                <p14:nvPr/>
              </p14:nvContentPartPr>
              <p14:xfrm>
                <a:off x="4657640" y="2715813"/>
                <a:ext cx="597600" cy="45000"/>
              </p14:xfrm>
            </p:contentPart>
          </mc:Choice>
          <mc:Fallback xmlns="">
            <p:pic>
              <p:nvPicPr>
                <p:cNvPr id="64" name="インク 63">
                  <a:extLst>
                    <a:ext uri="{FF2B5EF4-FFF2-40B4-BE49-F238E27FC236}">
                      <a16:creationId xmlns:a16="http://schemas.microsoft.com/office/drawing/2014/main" id="{41037B23-C5C0-4C22-AB6E-9D03103AFD84}"/>
                    </a:ext>
                  </a:extLst>
                </p:cNvPr>
                <p:cNvPicPr/>
                <p:nvPr/>
              </p:nvPicPr>
              <p:blipFill>
                <a:blip r:embed="rId14"/>
                <a:stretch>
                  <a:fillRect/>
                </a:stretch>
              </p:blipFill>
              <p:spPr>
                <a:xfrm>
                  <a:off x="4632698" y="2691356"/>
                  <a:ext cx="646485" cy="92935"/>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65" name="インク 64">
                  <a:extLst>
                    <a:ext uri="{FF2B5EF4-FFF2-40B4-BE49-F238E27FC236}">
                      <a16:creationId xmlns:a16="http://schemas.microsoft.com/office/drawing/2014/main" id="{7D2FE1A7-AA34-4538-87E6-29013EF67269}"/>
                    </a:ext>
                  </a:extLst>
                </p14:cNvPr>
                <p14:cNvContentPartPr/>
                <p14:nvPr/>
              </p14:nvContentPartPr>
              <p14:xfrm>
                <a:off x="4815320" y="2549133"/>
                <a:ext cx="46080" cy="669960"/>
              </p14:xfrm>
            </p:contentPart>
          </mc:Choice>
          <mc:Fallback xmlns="">
            <p:pic>
              <p:nvPicPr>
                <p:cNvPr id="65" name="インク 64">
                  <a:extLst>
                    <a:ext uri="{FF2B5EF4-FFF2-40B4-BE49-F238E27FC236}">
                      <a16:creationId xmlns:a16="http://schemas.microsoft.com/office/drawing/2014/main" id="{7D2FE1A7-AA34-4538-87E6-29013EF67269}"/>
                    </a:ext>
                  </a:extLst>
                </p:cNvPr>
                <p:cNvPicPr/>
                <p:nvPr/>
              </p:nvPicPr>
              <p:blipFill>
                <a:blip r:embed="rId16"/>
                <a:stretch>
                  <a:fillRect/>
                </a:stretch>
              </p:blipFill>
              <p:spPr>
                <a:xfrm>
                  <a:off x="4790809" y="2524209"/>
                  <a:ext cx="94121" cy="718811"/>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66" name="インク 65">
                  <a:extLst>
                    <a:ext uri="{FF2B5EF4-FFF2-40B4-BE49-F238E27FC236}">
                      <a16:creationId xmlns:a16="http://schemas.microsoft.com/office/drawing/2014/main" id="{C2F59B6A-FB2D-4BE2-98DC-E35CDD4E4270}"/>
                    </a:ext>
                  </a:extLst>
                </p14:cNvPr>
                <p14:cNvContentPartPr/>
                <p14:nvPr/>
              </p14:nvContentPartPr>
              <p14:xfrm>
                <a:off x="4492040" y="3029013"/>
                <a:ext cx="731880" cy="181800"/>
              </p14:xfrm>
            </p:contentPart>
          </mc:Choice>
          <mc:Fallback xmlns="">
            <p:pic>
              <p:nvPicPr>
                <p:cNvPr id="66" name="インク 65">
                  <a:extLst>
                    <a:ext uri="{FF2B5EF4-FFF2-40B4-BE49-F238E27FC236}">
                      <a16:creationId xmlns:a16="http://schemas.microsoft.com/office/drawing/2014/main" id="{C2F59B6A-FB2D-4BE2-98DC-E35CDD4E4270}"/>
                    </a:ext>
                  </a:extLst>
                </p:cNvPr>
                <p:cNvPicPr/>
                <p:nvPr/>
              </p:nvPicPr>
              <p:blipFill>
                <a:blip r:embed="rId18"/>
                <a:stretch>
                  <a:fillRect/>
                </a:stretch>
              </p:blipFill>
              <p:spPr>
                <a:xfrm>
                  <a:off x="4467112" y="3004177"/>
                  <a:ext cx="780738" cy="230479"/>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67" name="インク 66">
                  <a:extLst>
                    <a:ext uri="{FF2B5EF4-FFF2-40B4-BE49-F238E27FC236}">
                      <a16:creationId xmlns:a16="http://schemas.microsoft.com/office/drawing/2014/main" id="{39947823-0EB2-4E13-A2FB-240B0C1DFF4B}"/>
                    </a:ext>
                  </a:extLst>
                </p14:cNvPr>
                <p14:cNvContentPartPr/>
                <p14:nvPr/>
              </p14:nvContentPartPr>
              <p14:xfrm>
                <a:off x="5539280" y="2111013"/>
                <a:ext cx="282240" cy="1238400"/>
              </p14:xfrm>
            </p:contentPart>
          </mc:Choice>
          <mc:Fallback xmlns="">
            <p:pic>
              <p:nvPicPr>
                <p:cNvPr id="67" name="インク 66">
                  <a:extLst>
                    <a:ext uri="{FF2B5EF4-FFF2-40B4-BE49-F238E27FC236}">
                      <a16:creationId xmlns:a16="http://schemas.microsoft.com/office/drawing/2014/main" id="{39947823-0EB2-4E13-A2FB-240B0C1DFF4B}"/>
                    </a:ext>
                  </a:extLst>
                </p:cNvPr>
                <p:cNvPicPr/>
                <p:nvPr/>
              </p:nvPicPr>
              <p:blipFill>
                <a:blip r:embed="rId20"/>
                <a:stretch>
                  <a:fillRect/>
                </a:stretch>
              </p:blipFill>
              <p:spPr>
                <a:xfrm>
                  <a:off x="5514435" y="2086065"/>
                  <a:ext cx="330936" cy="1287297"/>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68" name="インク 67">
                  <a:extLst>
                    <a:ext uri="{FF2B5EF4-FFF2-40B4-BE49-F238E27FC236}">
                      <a16:creationId xmlns:a16="http://schemas.microsoft.com/office/drawing/2014/main" id="{0B991F24-01C8-4106-BB0B-8EF39D9D23C0}"/>
                    </a:ext>
                  </a:extLst>
                </p14:cNvPr>
                <p14:cNvContentPartPr/>
                <p14:nvPr/>
              </p14:nvContentPartPr>
              <p14:xfrm>
                <a:off x="5853920" y="1917333"/>
                <a:ext cx="385200" cy="1557360"/>
              </p14:xfrm>
            </p:contentPart>
          </mc:Choice>
          <mc:Fallback xmlns="">
            <p:pic>
              <p:nvPicPr>
                <p:cNvPr id="68" name="インク 67">
                  <a:extLst>
                    <a:ext uri="{FF2B5EF4-FFF2-40B4-BE49-F238E27FC236}">
                      <a16:creationId xmlns:a16="http://schemas.microsoft.com/office/drawing/2014/main" id="{0B991F24-01C8-4106-BB0B-8EF39D9D23C0}"/>
                    </a:ext>
                  </a:extLst>
                </p:cNvPr>
                <p:cNvPicPr/>
                <p:nvPr/>
              </p:nvPicPr>
              <p:blipFill>
                <a:blip r:embed="rId22"/>
                <a:stretch>
                  <a:fillRect/>
                </a:stretch>
              </p:blipFill>
              <p:spPr>
                <a:xfrm>
                  <a:off x="5828972" y="1892391"/>
                  <a:ext cx="434098" cy="1606246"/>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69" name="インク 68">
                  <a:extLst>
                    <a:ext uri="{FF2B5EF4-FFF2-40B4-BE49-F238E27FC236}">
                      <a16:creationId xmlns:a16="http://schemas.microsoft.com/office/drawing/2014/main" id="{C0B869BA-CA82-478C-9ABE-84E1F0C0A690}"/>
                    </a:ext>
                  </a:extLst>
                </p14:cNvPr>
                <p14:cNvContentPartPr/>
                <p14:nvPr/>
              </p14:nvContentPartPr>
              <p14:xfrm>
                <a:off x="5845640" y="2417013"/>
                <a:ext cx="351720" cy="111600"/>
              </p14:xfrm>
            </p:contentPart>
          </mc:Choice>
          <mc:Fallback xmlns="">
            <p:pic>
              <p:nvPicPr>
                <p:cNvPr id="69" name="インク 68">
                  <a:extLst>
                    <a:ext uri="{FF2B5EF4-FFF2-40B4-BE49-F238E27FC236}">
                      <a16:creationId xmlns:a16="http://schemas.microsoft.com/office/drawing/2014/main" id="{C0B869BA-CA82-478C-9ABE-84E1F0C0A690}"/>
                    </a:ext>
                  </a:extLst>
                </p:cNvPr>
                <p:cNvPicPr/>
                <p:nvPr/>
              </p:nvPicPr>
              <p:blipFill>
                <a:blip r:embed="rId24"/>
                <a:stretch>
                  <a:fillRect/>
                </a:stretch>
              </p:blipFill>
              <p:spPr>
                <a:xfrm>
                  <a:off x="5820731" y="2392323"/>
                  <a:ext cx="400542" cy="159993"/>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70" name="インク 69">
                  <a:extLst>
                    <a:ext uri="{FF2B5EF4-FFF2-40B4-BE49-F238E27FC236}">
                      <a16:creationId xmlns:a16="http://schemas.microsoft.com/office/drawing/2014/main" id="{D438FD8B-7B4A-4DE0-8D7A-F1E9E4E47B17}"/>
                    </a:ext>
                  </a:extLst>
                </p14:cNvPr>
                <p14:cNvContentPartPr/>
                <p14:nvPr/>
              </p14:nvContentPartPr>
              <p14:xfrm>
                <a:off x="5689400" y="2743533"/>
                <a:ext cx="417600" cy="153360"/>
              </p14:xfrm>
            </p:contentPart>
          </mc:Choice>
          <mc:Fallback xmlns="">
            <p:pic>
              <p:nvPicPr>
                <p:cNvPr id="70" name="インク 69">
                  <a:extLst>
                    <a:ext uri="{FF2B5EF4-FFF2-40B4-BE49-F238E27FC236}">
                      <a16:creationId xmlns:a16="http://schemas.microsoft.com/office/drawing/2014/main" id="{D438FD8B-7B4A-4DE0-8D7A-F1E9E4E47B17}"/>
                    </a:ext>
                  </a:extLst>
                </p:cNvPr>
                <p:cNvPicPr/>
                <p:nvPr/>
              </p:nvPicPr>
              <p:blipFill>
                <a:blip r:embed="rId26"/>
                <a:stretch>
                  <a:fillRect/>
                </a:stretch>
              </p:blipFill>
              <p:spPr>
                <a:xfrm>
                  <a:off x="5664484" y="2718637"/>
                  <a:ext cx="466436" cy="202156"/>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71" name="インク 70">
                  <a:extLst>
                    <a:ext uri="{FF2B5EF4-FFF2-40B4-BE49-F238E27FC236}">
                      <a16:creationId xmlns:a16="http://schemas.microsoft.com/office/drawing/2014/main" id="{093A875E-79D2-4B97-87A2-B3386D42F5DA}"/>
                    </a:ext>
                  </a:extLst>
                </p14:cNvPr>
                <p14:cNvContentPartPr/>
                <p14:nvPr/>
              </p14:nvContentPartPr>
              <p14:xfrm>
                <a:off x="6367640" y="2050533"/>
                <a:ext cx="151560" cy="293760"/>
              </p14:xfrm>
            </p:contentPart>
          </mc:Choice>
          <mc:Fallback xmlns="">
            <p:pic>
              <p:nvPicPr>
                <p:cNvPr id="71" name="インク 70">
                  <a:extLst>
                    <a:ext uri="{FF2B5EF4-FFF2-40B4-BE49-F238E27FC236}">
                      <a16:creationId xmlns:a16="http://schemas.microsoft.com/office/drawing/2014/main" id="{093A875E-79D2-4B97-87A2-B3386D42F5DA}"/>
                    </a:ext>
                  </a:extLst>
                </p:cNvPr>
                <p:cNvPicPr/>
                <p:nvPr/>
              </p:nvPicPr>
              <p:blipFill>
                <a:blip r:embed="rId28"/>
                <a:stretch>
                  <a:fillRect/>
                </a:stretch>
              </p:blipFill>
              <p:spPr>
                <a:xfrm>
                  <a:off x="6342875" y="2025638"/>
                  <a:ext cx="200099" cy="342554"/>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72" name="インク 71">
                  <a:extLst>
                    <a:ext uri="{FF2B5EF4-FFF2-40B4-BE49-F238E27FC236}">
                      <a16:creationId xmlns:a16="http://schemas.microsoft.com/office/drawing/2014/main" id="{288E3E76-16D1-4E9E-8E2A-ED7A7FFAA9ED}"/>
                    </a:ext>
                  </a:extLst>
                </p14:cNvPr>
                <p14:cNvContentPartPr/>
                <p14:nvPr/>
              </p14:nvContentPartPr>
              <p14:xfrm>
                <a:off x="6423440" y="1915173"/>
                <a:ext cx="565920" cy="445680"/>
              </p14:xfrm>
            </p:contentPart>
          </mc:Choice>
          <mc:Fallback xmlns="">
            <p:pic>
              <p:nvPicPr>
                <p:cNvPr id="72" name="インク 71">
                  <a:extLst>
                    <a:ext uri="{FF2B5EF4-FFF2-40B4-BE49-F238E27FC236}">
                      <a16:creationId xmlns:a16="http://schemas.microsoft.com/office/drawing/2014/main" id="{288E3E76-16D1-4E9E-8E2A-ED7A7FFAA9ED}"/>
                    </a:ext>
                  </a:extLst>
                </p:cNvPr>
                <p:cNvPicPr/>
                <p:nvPr/>
              </p:nvPicPr>
              <p:blipFill>
                <a:blip r:embed="rId30"/>
                <a:stretch>
                  <a:fillRect/>
                </a:stretch>
              </p:blipFill>
              <p:spPr>
                <a:xfrm>
                  <a:off x="6398488" y="1890247"/>
                  <a:ext cx="614827" cy="494535"/>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73" name="インク 72">
                  <a:extLst>
                    <a:ext uri="{FF2B5EF4-FFF2-40B4-BE49-F238E27FC236}">
                      <a16:creationId xmlns:a16="http://schemas.microsoft.com/office/drawing/2014/main" id="{9FAB6671-BAB2-4A92-92BB-ED8FAC92575C}"/>
                    </a:ext>
                  </a:extLst>
                </p14:cNvPr>
                <p14:cNvContentPartPr/>
                <p14:nvPr/>
              </p14:nvContentPartPr>
              <p14:xfrm>
                <a:off x="6277640" y="2258973"/>
                <a:ext cx="625320" cy="219600"/>
              </p14:xfrm>
            </p:contentPart>
          </mc:Choice>
          <mc:Fallback xmlns="">
            <p:pic>
              <p:nvPicPr>
                <p:cNvPr id="73" name="インク 72">
                  <a:extLst>
                    <a:ext uri="{FF2B5EF4-FFF2-40B4-BE49-F238E27FC236}">
                      <a16:creationId xmlns:a16="http://schemas.microsoft.com/office/drawing/2014/main" id="{9FAB6671-BAB2-4A92-92BB-ED8FAC92575C}"/>
                    </a:ext>
                  </a:extLst>
                </p:cNvPr>
                <p:cNvPicPr/>
                <p:nvPr/>
              </p:nvPicPr>
              <p:blipFill>
                <a:blip r:embed="rId32"/>
                <a:stretch>
                  <a:fillRect/>
                </a:stretch>
              </p:blipFill>
              <p:spPr>
                <a:xfrm>
                  <a:off x="6252707" y="2234131"/>
                  <a:ext cx="674189" cy="26829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74" name="インク 73">
                  <a:extLst>
                    <a:ext uri="{FF2B5EF4-FFF2-40B4-BE49-F238E27FC236}">
                      <a16:creationId xmlns:a16="http://schemas.microsoft.com/office/drawing/2014/main" id="{ECD8CEBC-E6DA-4DA3-9D68-6F3E877C9D33}"/>
                    </a:ext>
                  </a:extLst>
                </p14:cNvPr>
                <p14:cNvContentPartPr/>
                <p14:nvPr/>
              </p14:nvContentPartPr>
              <p14:xfrm>
                <a:off x="6235160" y="2449773"/>
                <a:ext cx="684000" cy="281880"/>
              </p14:xfrm>
            </p:contentPart>
          </mc:Choice>
          <mc:Fallback xmlns="">
            <p:pic>
              <p:nvPicPr>
                <p:cNvPr id="74" name="インク 73">
                  <a:extLst>
                    <a:ext uri="{FF2B5EF4-FFF2-40B4-BE49-F238E27FC236}">
                      <a16:creationId xmlns:a16="http://schemas.microsoft.com/office/drawing/2014/main" id="{ECD8CEBC-E6DA-4DA3-9D68-6F3E877C9D33}"/>
                    </a:ext>
                  </a:extLst>
                </p:cNvPr>
                <p:cNvPicPr/>
                <p:nvPr/>
              </p:nvPicPr>
              <p:blipFill>
                <a:blip r:embed="rId34"/>
                <a:stretch>
                  <a:fillRect/>
                </a:stretch>
              </p:blipFill>
              <p:spPr>
                <a:xfrm>
                  <a:off x="6210233" y="2424872"/>
                  <a:ext cx="732857" cy="330686"/>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75" name="インク 74">
                  <a:extLst>
                    <a:ext uri="{FF2B5EF4-FFF2-40B4-BE49-F238E27FC236}">
                      <a16:creationId xmlns:a16="http://schemas.microsoft.com/office/drawing/2014/main" id="{3DD08AB1-E4F2-46FB-A27A-98481F004C9D}"/>
                    </a:ext>
                  </a:extLst>
                </p14:cNvPr>
                <p14:cNvContentPartPr/>
                <p14:nvPr/>
              </p14:nvContentPartPr>
              <p14:xfrm>
                <a:off x="6131480" y="2256093"/>
                <a:ext cx="520200" cy="1015200"/>
              </p14:xfrm>
            </p:contentPart>
          </mc:Choice>
          <mc:Fallback xmlns="">
            <p:pic>
              <p:nvPicPr>
                <p:cNvPr id="75" name="インク 74">
                  <a:extLst>
                    <a:ext uri="{FF2B5EF4-FFF2-40B4-BE49-F238E27FC236}">
                      <a16:creationId xmlns:a16="http://schemas.microsoft.com/office/drawing/2014/main" id="{3DD08AB1-E4F2-46FB-A27A-98481F004C9D}"/>
                    </a:ext>
                  </a:extLst>
                </p:cNvPr>
                <p:cNvPicPr/>
                <p:nvPr/>
              </p:nvPicPr>
              <p:blipFill>
                <a:blip r:embed="rId36"/>
                <a:stretch>
                  <a:fillRect/>
                </a:stretch>
              </p:blipFill>
              <p:spPr>
                <a:xfrm>
                  <a:off x="6106566" y="2231162"/>
                  <a:ext cx="569031" cy="1064065"/>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76" name="インク 75">
                  <a:extLst>
                    <a:ext uri="{FF2B5EF4-FFF2-40B4-BE49-F238E27FC236}">
                      <a16:creationId xmlns:a16="http://schemas.microsoft.com/office/drawing/2014/main" id="{81FB774A-1A6D-42D8-9DCF-510B7AA3C475}"/>
                    </a:ext>
                  </a:extLst>
                </p14:cNvPr>
                <p14:cNvContentPartPr/>
                <p14:nvPr/>
              </p14:nvContentPartPr>
              <p14:xfrm>
                <a:off x="6836000" y="2328093"/>
                <a:ext cx="333720" cy="701280"/>
              </p14:xfrm>
            </p:contentPart>
          </mc:Choice>
          <mc:Fallback xmlns="">
            <p:pic>
              <p:nvPicPr>
                <p:cNvPr id="76" name="インク 75">
                  <a:extLst>
                    <a:ext uri="{FF2B5EF4-FFF2-40B4-BE49-F238E27FC236}">
                      <a16:creationId xmlns:a16="http://schemas.microsoft.com/office/drawing/2014/main" id="{81FB774A-1A6D-42D8-9DCF-510B7AA3C475}"/>
                    </a:ext>
                  </a:extLst>
                </p:cNvPr>
                <p:cNvPicPr/>
                <p:nvPr/>
              </p:nvPicPr>
              <p:blipFill>
                <a:blip r:embed="rId38"/>
                <a:stretch>
                  <a:fillRect/>
                </a:stretch>
              </p:blipFill>
              <p:spPr>
                <a:xfrm>
                  <a:off x="6811096" y="2303154"/>
                  <a:ext cx="382533" cy="75016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77" name="インク 76">
                  <a:extLst>
                    <a:ext uri="{FF2B5EF4-FFF2-40B4-BE49-F238E27FC236}">
                      <a16:creationId xmlns:a16="http://schemas.microsoft.com/office/drawing/2014/main" id="{803F1E4B-CCF1-4B19-BAC1-60A0CA5CC656}"/>
                    </a:ext>
                  </a:extLst>
                </p14:cNvPr>
                <p14:cNvContentPartPr/>
                <p14:nvPr/>
              </p14:nvContentPartPr>
              <p14:xfrm>
                <a:off x="6311480" y="2590533"/>
                <a:ext cx="747360" cy="897480"/>
              </p14:xfrm>
            </p:contentPart>
          </mc:Choice>
          <mc:Fallback xmlns="">
            <p:pic>
              <p:nvPicPr>
                <p:cNvPr id="77" name="インク 76">
                  <a:extLst>
                    <a:ext uri="{FF2B5EF4-FFF2-40B4-BE49-F238E27FC236}">
                      <a16:creationId xmlns:a16="http://schemas.microsoft.com/office/drawing/2014/main" id="{803F1E4B-CCF1-4B19-BAC1-60A0CA5CC656}"/>
                    </a:ext>
                  </a:extLst>
                </p:cNvPr>
                <p:cNvPicPr/>
                <p:nvPr/>
              </p:nvPicPr>
              <p:blipFill>
                <a:blip r:embed="rId40"/>
                <a:stretch>
                  <a:fillRect/>
                </a:stretch>
              </p:blipFill>
              <p:spPr>
                <a:xfrm>
                  <a:off x="6286535" y="2565603"/>
                  <a:ext cx="796253" cy="946343"/>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78" name="インク 77">
                  <a:extLst>
                    <a:ext uri="{FF2B5EF4-FFF2-40B4-BE49-F238E27FC236}">
                      <a16:creationId xmlns:a16="http://schemas.microsoft.com/office/drawing/2014/main" id="{EA1E74B8-113D-40BC-A2BD-7C6799736FE6}"/>
                    </a:ext>
                  </a:extLst>
                </p14:cNvPr>
                <p14:cNvContentPartPr/>
                <p14:nvPr/>
              </p14:nvContentPartPr>
              <p14:xfrm>
                <a:off x="7184840" y="2264013"/>
                <a:ext cx="518760" cy="171000"/>
              </p14:xfrm>
            </p:contentPart>
          </mc:Choice>
          <mc:Fallback xmlns="">
            <p:pic>
              <p:nvPicPr>
                <p:cNvPr id="78" name="インク 77">
                  <a:extLst>
                    <a:ext uri="{FF2B5EF4-FFF2-40B4-BE49-F238E27FC236}">
                      <a16:creationId xmlns:a16="http://schemas.microsoft.com/office/drawing/2014/main" id="{EA1E74B8-113D-40BC-A2BD-7C6799736FE6}"/>
                    </a:ext>
                  </a:extLst>
                </p:cNvPr>
                <p:cNvPicPr/>
                <p:nvPr/>
              </p:nvPicPr>
              <p:blipFill>
                <a:blip r:embed="rId42"/>
                <a:stretch>
                  <a:fillRect/>
                </a:stretch>
              </p:blipFill>
              <p:spPr>
                <a:xfrm>
                  <a:off x="7159947" y="2239158"/>
                  <a:ext cx="567549" cy="219715"/>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79" name="インク 78">
                  <a:extLst>
                    <a:ext uri="{FF2B5EF4-FFF2-40B4-BE49-F238E27FC236}">
                      <a16:creationId xmlns:a16="http://schemas.microsoft.com/office/drawing/2014/main" id="{B94D6967-4DDD-4F03-8761-AA648CEE8D16}"/>
                    </a:ext>
                  </a:extLst>
                </p14:cNvPr>
                <p14:cNvContentPartPr/>
                <p14:nvPr/>
              </p14:nvContentPartPr>
              <p14:xfrm>
                <a:off x="6953360" y="2260413"/>
                <a:ext cx="565560" cy="1292040"/>
              </p14:xfrm>
            </p:contentPart>
          </mc:Choice>
          <mc:Fallback xmlns="">
            <p:pic>
              <p:nvPicPr>
                <p:cNvPr id="79" name="インク 78">
                  <a:extLst>
                    <a:ext uri="{FF2B5EF4-FFF2-40B4-BE49-F238E27FC236}">
                      <a16:creationId xmlns:a16="http://schemas.microsoft.com/office/drawing/2014/main" id="{B94D6967-4DDD-4F03-8761-AA648CEE8D16}"/>
                    </a:ext>
                  </a:extLst>
                </p:cNvPr>
                <p:cNvPicPr/>
                <p:nvPr/>
              </p:nvPicPr>
              <p:blipFill>
                <a:blip r:embed="rId44"/>
                <a:stretch>
                  <a:fillRect/>
                </a:stretch>
              </p:blipFill>
              <p:spPr>
                <a:xfrm>
                  <a:off x="6928423" y="2235470"/>
                  <a:ext cx="614436" cy="1340928"/>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80" name="インク 79">
                  <a:extLst>
                    <a:ext uri="{FF2B5EF4-FFF2-40B4-BE49-F238E27FC236}">
                      <a16:creationId xmlns:a16="http://schemas.microsoft.com/office/drawing/2014/main" id="{B5C2CBAB-DF9C-45D4-B2DA-89BAEDBB988D}"/>
                    </a:ext>
                  </a:extLst>
                </p14:cNvPr>
                <p14:cNvContentPartPr/>
                <p14:nvPr/>
              </p14:nvContentPartPr>
              <p14:xfrm>
                <a:off x="7115720" y="2721213"/>
                <a:ext cx="657360" cy="699840"/>
              </p14:xfrm>
            </p:contentPart>
          </mc:Choice>
          <mc:Fallback xmlns="">
            <p:pic>
              <p:nvPicPr>
                <p:cNvPr id="80" name="インク 79">
                  <a:extLst>
                    <a:ext uri="{FF2B5EF4-FFF2-40B4-BE49-F238E27FC236}">
                      <a16:creationId xmlns:a16="http://schemas.microsoft.com/office/drawing/2014/main" id="{B5C2CBAB-DF9C-45D4-B2DA-89BAEDBB988D}"/>
                    </a:ext>
                  </a:extLst>
                </p:cNvPr>
                <p:cNvPicPr/>
                <p:nvPr/>
              </p:nvPicPr>
              <p:blipFill>
                <a:blip r:embed="rId46"/>
                <a:stretch>
                  <a:fillRect/>
                </a:stretch>
              </p:blipFill>
              <p:spPr>
                <a:xfrm>
                  <a:off x="7090782" y="2696290"/>
                  <a:ext cx="706238" cy="748689"/>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81" name="インク 80">
                  <a:extLst>
                    <a:ext uri="{FF2B5EF4-FFF2-40B4-BE49-F238E27FC236}">
                      <a16:creationId xmlns:a16="http://schemas.microsoft.com/office/drawing/2014/main" id="{4A5FC5F4-8A0D-40CA-99B4-9C61450CE8A5}"/>
                    </a:ext>
                  </a:extLst>
                </p14:cNvPr>
                <p14:cNvContentPartPr/>
                <p14:nvPr/>
              </p14:nvContentPartPr>
              <p14:xfrm>
                <a:off x="7641680" y="2970333"/>
                <a:ext cx="68760" cy="431640"/>
              </p14:xfrm>
            </p:contentPart>
          </mc:Choice>
          <mc:Fallback xmlns="">
            <p:pic>
              <p:nvPicPr>
                <p:cNvPr id="81" name="インク 80">
                  <a:extLst>
                    <a:ext uri="{FF2B5EF4-FFF2-40B4-BE49-F238E27FC236}">
                      <a16:creationId xmlns:a16="http://schemas.microsoft.com/office/drawing/2014/main" id="{4A5FC5F4-8A0D-40CA-99B4-9C61450CE8A5}"/>
                    </a:ext>
                  </a:extLst>
                </p:cNvPr>
                <p:cNvPicPr/>
                <p:nvPr/>
              </p:nvPicPr>
              <p:blipFill>
                <a:blip r:embed="rId48"/>
                <a:stretch>
                  <a:fillRect/>
                </a:stretch>
              </p:blipFill>
              <p:spPr>
                <a:xfrm>
                  <a:off x="7617123" y="2945412"/>
                  <a:ext cx="116892" cy="480486"/>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82" name="インク 81">
                  <a:extLst>
                    <a:ext uri="{FF2B5EF4-FFF2-40B4-BE49-F238E27FC236}">
                      <a16:creationId xmlns:a16="http://schemas.microsoft.com/office/drawing/2014/main" id="{8B4AD6EE-F795-46FD-9CCF-CAAFDA70C3FA}"/>
                    </a:ext>
                  </a:extLst>
                </p14:cNvPr>
                <p14:cNvContentPartPr/>
                <p14:nvPr/>
              </p14:nvContentPartPr>
              <p14:xfrm>
                <a:off x="7376000" y="1977813"/>
                <a:ext cx="779760" cy="842760"/>
              </p14:xfrm>
            </p:contentPart>
          </mc:Choice>
          <mc:Fallback xmlns="">
            <p:pic>
              <p:nvPicPr>
                <p:cNvPr id="82" name="インク 81">
                  <a:extLst>
                    <a:ext uri="{FF2B5EF4-FFF2-40B4-BE49-F238E27FC236}">
                      <a16:creationId xmlns:a16="http://schemas.microsoft.com/office/drawing/2014/main" id="{8B4AD6EE-F795-46FD-9CCF-CAAFDA70C3FA}"/>
                    </a:ext>
                  </a:extLst>
                </p:cNvPr>
                <p:cNvPicPr/>
                <p:nvPr/>
              </p:nvPicPr>
              <p:blipFill>
                <a:blip r:embed="rId50"/>
                <a:stretch>
                  <a:fillRect/>
                </a:stretch>
              </p:blipFill>
              <p:spPr>
                <a:xfrm>
                  <a:off x="7351072" y="1952879"/>
                  <a:ext cx="828620" cy="89163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83" name="インク 82">
                  <a:extLst>
                    <a:ext uri="{FF2B5EF4-FFF2-40B4-BE49-F238E27FC236}">
                      <a16:creationId xmlns:a16="http://schemas.microsoft.com/office/drawing/2014/main" id="{C39EE883-D1E5-43C8-89A5-393E4803EE61}"/>
                    </a:ext>
                  </a:extLst>
                </p14:cNvPr>
                <p14:cNvContentPartPr/>
                <p14:nvPr/>
              </p14:nvContentPartPr>
              <p14:xfrm>
                <a:off x="7858040" y="2377413"/>
                <a:ext cx="180000" cy="1093320"/>
              </p14:xfrm>
            </p:contentPart>
          </mc:Choice>
          <mc:Fallback xmlns="">
            <p:pic>
              <p:nvPicPr>
                <p:cNvPr id="83" name="インク 82">
                  <a:extLst>
                    <a:ext uri="{FF2B5EF4-FFF2-40B4-BE49-F238E27FC236}">
                      <a16:creationId xmlns:a16="http://schemas.microsoft.com/office/drawing/2014/main" id="{C39EE883-D1E5-43C8-89A5-393E4803EE61}"/>
                    </a:ext>
                  </a:extLst>
                </p:cNvPr>
                <p:cNvPicPr/>
                <p:nvPr/>
              </p:nvPicPr>
              <p:blipFill>
                <a:blip r:embed="rId52"/>
                <a:stretch>
                  <a:fillRect/>
                </a:stretch>
              </p:blipFill>
              <p:spPr>
                <a:xfrm>
                  <a:off x="7833178" y="2352474"/>
                  <a:ext cx="228729" cy="114220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84" name="インク 83">
                  <a:extLst>
                    <a:ext uri="{FF2B5EF4-FFF2-40B4-BE49-F238E27FC236}">
                      <a16:creationId xmlns:a16="http://schemas.microsoft.com/office/drawing/2014/main" id="{B6D52797-FA78-41A6-B89E-2F948BF13DC7}"/>
                    </a:ext>
                  </a:extLst>
                </p14:cNvPr>
                <p14:cNvContentPartPr/>
                <p14:nvPr/>
              </p14:nvContentPartPr>
              <p14:xfrm>
                <a:off x="7946240" y="1863693"/>
                <a:ext cx="533880" cy="687240"/>
              </p14:xfrm>
            </p:contentPart>
          </mc:Choice>
          <mc:Fallback xmlns="">
            <p:pic>
              <p:nvPicPr>
                <p:cNvPr id="84" name="インク 83">
                  <a:extLst>
                    <a:ext uri="{FF2B5EF4-FFF2-40B4-BE49-F238E27FC236}">
                      <a16:creationId xmlns:a16="http://schemas.microsoft.com/office/drawing/2014/main" id="{B6D52797-FA78-41A6-B89E-2F948BF13DC7}"/>
                    </a:ext>
                  </a:extLst>
                </p:cNvPr>
                <p:cNvPicPr/>
                <p:nvPr/>
              </p:nvPicPr>
              <p:blipFill>
                <a:blip r:embed="rId54"/>
                <a:stretch>
                  <a:fillRect/>
                </a:stretch>
              </p:blipFill>
              <p:spPr>
                <a:xfrm>
                  <a:off x="7921339" y="1838757"/>
                  <a:ext cx="582686" cy="736115"/>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85" name="インク 84">
                  <a:extLst>
                    <a:ext uri="{FF2B5EF4-FFF2-40B4-BE49-F238E27FC236}">
                      <a16:creationId xmlns:a16="http://schemas.microsoft.com/office/drawing/2014/main" id="{2E5884C9-712B-4893-9E47-E1909500D886}"/>
                    </a:ext>
                  </a:extLst>
                </p14:cNvPr>
                <p14:cNvContentPartPr/>
                <p14:nvPr/>
              </p14:nvContentPartPr>
              <p14:xfrm>
                <a:off x="8095640" y="2332053"/>
                <a:ext cx="507600" cy="230400"/>
              </p14:xfrm>
            </p:contentPart>
          </mc:Choice>
          <mc:Fallback xmlns="">
            <p:pic>
              <p:nvPicPr>
                <p:cNvPr id="85" name="インク 84">
                  <a:extLst>
                    <a:ext uri="{FF2B5EF4-FFF2-40B4-BE49-F238E27FC236}">
                      <a16:creationId xmlns:a16="http://schemas.microsoft.com/office/drawing/2014/main" id="{2E5884C9-712B-4893-9E47-E1909500D886}"/>
                    </a:ext>
                  </a:extLst>
                </p:cNvPr>
                <p:cNvPicPr/>
                <p:nvPr/>
              </p:nvPicPr>
              <p:blipFill>
                <a:blip r:embed="rId56"/>
                <a:stretch>
                  <a:fillRect/>
                </a:stretch>
              </p:blipFill>
              <p:spPr>
                <a:xfrm>
                  <a:off x="8070709" y="2307225"/>
                  <a:ext cx="556465" cy="279062"/>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86" name="インク 85">
                  <a:extLst>
                    <a:ext uri="{FF2B5EF4-FFF2-40B4-BE49-F238E27FC236}">
                      <a16:creationId xmlns:a16="http://schemas.microsoft.com/office/drawing/2014/main" id="{2E0D3FCF-7FFF-42A4-B576-872D3BF8ED62}"/>
                    </a:ext>
                  </a:extLst>
                </p14:cNvPr>
                <p14:cNvContentPartPr/>
                <p14:nvPr/>
              </p14:nvContentPartPr>
              <p14:xfrm>
                <a:off x="8018960" y="2727333"/>
                <a:ext cx="468000" cy="66600"/>
              </p14:xfrm>
            </p:contentPart>
          </mc:Choice>
          <mc:Fallback xmlns="">
            <p:pic>
              <p:nvPicPr>
                <p:cNvPr id="86" name="インク 85">
                  <a:extLst>
                    <a:ext uri="{FF2B5EF4-FFF2-40B4-BE49-F238E27FC236}">
                      <a16:creationId xmlns:a16="http://schemas.microsoft.com/office/drawing/2014/main" id="{2E0D3FCF-7FFF-42A4-B576-872D3BF8ED62}"/>
                    </a:ext>
                  </a:extLst>
                </p:cNvPr>
                <p:cNvPicPr/>
                <p:nvPr/>
              </p:nvPicPr>
              <p:blipFill>
                <a:blip r:embed="rId58"/>
                <a:stretch>
                  <a:fillRect/>
                </a:stretch>
              </p:blipFill>
              <p:spPr>
                <a:xfrm>
                  <a:off x="7994013" y="2702482"/>
                  <a:ext cx="516896" cy="115307"/>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87" name="インク 86">
                  <a:extLst>
                    <a:ext uri="{FF2B5EF4-FFF2-40B4-BE49-F238E27FC236}">
                      <a16:creationId xmlns:a16="http://schemas.microsoft.com/office/drawing/2014/main" id="{D611ECE4-B90B-4CFF-893B-BFBF883E397D}"/>
                    </a:ext>
                  </a:extLst>
                </p14:cNvPr>
                <p14:cNvContentPartPr/>
                <p14:nvPr/>
              </p14:nvContentPartPr>
              <p14:xfrm>
                <a:off x="7877840" y="2853693"/>
                <a:ext cx="681120" cy="334800"/>
              </p14:xfrm>
            </p:contentPart>
          </mc:Choice>
          <mc:Fallback xmlns="">
            <p:pic>
              <p:nvPicPr>
                <p:cNvPr id="87" name="インク 86">
                  <a:extLst>
                    <a:ext uri="{FF2B5EF4-FFF2-40B4-BE49-F238E27FC236}">
                      <a16:creationId xmlns:a16="http://schemas.microsoft.com/office/drawing/2014/main" id="{D611ECE4-B90B-4CFF-893B-BFBF883E397D}"/>
                    </a:ext>
                  </a:extLst>
                </p:cNvPr>
                <p:cNvPicPr/>
                <p:nvPr/>
              </p:nvPicPr>
              <p:blipFill>
                <a:blip r:embed="rId60"/>
                <a:stretch>
                  <a:fillRect/>
                </a:stretch>
              </p:blipFill>
              <p:spPr>
                <a:xfrm>
                  <a:off x="7852909" y="2828782"/>
                  <a:ext cx="729985" cy="383625"/>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88" name="インク 87">
                  <a:extLst>
                    <a:ext uri="{FF2B5EF4-FFF2-40B4-BE49-F238E27FC236}">
                      <a16:creationId xmlns:a16="http://schemas.microsoft.com/office/drawing/2014/main" id="{02854E10-10D7-4771-BABE-BF91BF5C5B8D}"/>
                    </a:ext>
                  </a:extLst>
                </p14:cNvPr>
                <p14:cNvContentPartPr/>
                <p14:nvPr/>
              </p14:nvContentPartPr>
              <p14:xfrm>
                <a:off x="8231000" y="2678373"/>
                <a:ext cx="65160" cy="688680"/>
              </p14:xfrm>
            </p:contentPart>
          </mc:Choice>
          <mc:Fallback xmlns="">
            <p:pic>
              <p:nvPicPr>
                <p:cNvPr id="88" name="インク 87">
                  <a:extLst>
                    <a:ext uri="{FF2B5EF4-FFF2-40B4-BE49-F238E27FC236}">
                      <a16:creationId xmlns:a16="http://schemas.microsoft.com/office/drawing/2014/main" id="{02854E10-10D7-4771-BABE-BF91BF5C5B8D}"/>
                    </a:ext>
                  </a:extLst>
                </p:cNvPr>
                <p:cNvPicPr/>
                <p:nvPr/>
              </p:nvPicPr>
              <p:blipFill>
                <a:blip r:embed="rId62"/>
                <a:stretch>
                  <a:fillRect/>
                </a:stretch>
              </p:blipFill>
              <p:spPr>
                <a:xfrm>
                  <a:off x="8206318" y="2653457"/>
                  <a:ext cx="113536" cy="737515"/>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89" name="インク 88">
                  <a:extLst>
                    <a:ext uri="{FF2B5EF4-FFF2-40B4-BE49-F238E27FC236}">
                      <a16:creationId xmlns:a16="http://schemas.microsoft.com/office/drawing/2014/main" id="{6F8364ED-C5B9-49FC-82BE-3715749C3ACD}"/>
                    </a:ext>
                  </a:extLst>
                </p14:cNvPr>
                <p14:cNvContentPartPr/>
                <p14:nvPr/>
              </p14:nvContentPartPr>
              <p14:xfrm>
                <a:off x="7883240" y="3186333"/>
                <a:ext cx="1043280" cy="242640"/>
              </p14:xfrm>
            </p:contentPart>
          </mc:Choice>
          <mc:Fallback xmlns="">
            <p:pic>
              <p:nvPicPr>
                <p:cNvPr id="89" name="インク 88">
                  <a:extLst>
                    <a:ext uri="{FF2B5EF4-FFF2-40B4-BE49-F238E27FC236}">
                      <a16:creationId xmlns:a16="http://schemas.microsoft.com/office/drawing/2014/main" id="{6F8364ED-C5B9-49FC-82BE-3715749C3ACD}"/>
                    </a:ext>
                  </a:extLst>
                </p:cNvPr>
                <p:cNvPicPr/>
                <p:nvPr/>
              </p:nvPicPr>
              <p:blipFill>
                <a:blip r:embed="rId64"/>
                <a:stretch>
                  <a:fillRect/>
                </a:stretch>
              </p:blipFill>
              <p:spPr>
                <a:xfrm>
                  <a:off x="7858305" y="3161472"/>
                  <a:ext cx="1092153" cy="291367"/>
                </a:xfrm>
                <a:prstGeom prst="rect">
                  <a:avLst/>
                </a:prstGeom>
              </p:spPr>
            </p:pic>
          </mc:Fallback>
        </mc:AlternateContent>
      </p:grpSp>
    </p:spTree>
    <p:extLst>
      <p:ext uri="{BB962C8B-B14F-4D97-AF65-F5344CB8AC3E}">
        <p14:creationId xmlns:p14="http://schemas.microsoft.com/office/powerpoint/2010/main" val="2840058002"/>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docProps/app.xml><?xml version="1.0" encoding="utf-8"?>
<Properties xmlns="http://schemas.openxmlformats.org/officeDocument/2006/extended-properties" xmlns:vt="http://schemas.openxmlformats.org/officeDocument/2006/docPropsVTypes">
  <Template>まだら</Template>
  <TotalTime>172</TotalTime>
  <Words>201</Words>
  <Application>Microsoft Office PowerPoint</Application>
  <PresentationFormat>ワイド画面</PresentationFormat>
  <Paragraphs>10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AvenirNext LT Pro Medium</vt:lpstr>
      <vt:lpstr>Arial</vt:lpstr>
      <vt:lpstr>Avenir Next LT Pro</vt:lpstr>
      <vt:lpstr>Sabon Next LT</vt:lpstr>
      <vt:lpstr>DappledVTI</vt:lpstr>
      <vt:lpstr>「お客様によりより方法を提示してくれる 信頼できる税理士」</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「保険以外でもなんでも相談にのってくれる ライフプランナー」</dc:title>
  <dc:creator>川田 勝雄</dc:creator>
  <cp:lastModifiedBy>川田 勝雄</cp:lastModifiedBy>
  <cp:revision>5</cp:revision>
  <dcterms:created xsi:type="dcterms:W3CDTF">2021-12-03T06:29:14Z</dcterms:created>
  <dcterms:modified xsi:type="dcterms:W3CDTF">2023-02-24T01:11:45Z</dcterms:modified>
</cp:coreProperties>
</file>