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2"/>
  </p:normalViewPr>
  <p:slideViewPr>
    <p:cSldViewPr snapToGrid="0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85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62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90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65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5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96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8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48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8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17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9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16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1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59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4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228C-73BA-F540-82D0-393542D3C89E}" type="datetimeFigureOut">
              <a:rPr kumimoji="1" lang="ja-JP" altLang="en-US" smtClean="0"/>
              <a:t>2023/2/28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A61FF6-484E-4C4F-886C-16585AD67F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7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ーツを着た男性&#10;&#10;自動的に生成された説明">
            <a:extLst>
              <a:ext uri="{FF2B5EF4-FFF2-40B4-BE49-F238E27FC236}">
                <a16:creationId xmlns:a16="http://schemas.microsoft.com/office/drawing/2014/main" id="{66956499-0389-2687-E937-5CB4919B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743026"/>
            <a:ext cx="3868349" cy="5371947"/>
          </a:xfrm>
          <a:custGeom>
            <a:avLst/>
            <a:gdLst>
              <a:gd name="connsiteX0" fmla="*/ 0 w 3868349"/>
              <a:gd name="connsiteY0" fmla="*/ 0 h 5371947"/>
              <a:gd name="connsiteX1" fmla="*/ 475254 w 3868349"/>
              <a:gd name="connsiteY1" fmla="*/ 0 h 5371947"/>
              <a:gd name="connsiteX2" fmla="*/ 1027876 w 3868349"/>
              <a:gd name="connsiteY2" fmla="*/ 0 h 5371947"/>
              <a:gd name="connsiteX3" fmla="*/ 1657864 w 3868349"/>
              <a:gd name="connsiteY3" fmla="*/ 0 h 5371947"/>
              <a:gd name="connsiteX4" fmla="*/ 2133118 w 3868349"/>
              <a:gd name="connsiteY4" fmla="*/ 0 h 5371947"/>
              <a:gd name="connsiteX5" fmla="*/ 2724423 w 3868349"/>
              <a:gd name="connsiteY5" fmla="*/ 0 h 5371947"/>
              <a:gd name="connsiteX6" fmla="*/ 3199677 w 3868349"/>
              <a:gd name="connsiteY6" fmla="*/ 0 h 5371947"/>
              <a:gd name="connsiteX7" fmla="*/ 3868349 w 3868349"/>
              <a:gd name="connsiteY7" fmla="*/ 0 h 5371947"/>
              <a:gd name="connsiteX8" fmla="*/ 3868349 w 3868349"/>
              <a:gd name="connsiteY8" fmla="*/ 650602 h 5371947"/>
              <a:gd name="connsiteX9" fmla="*/ 3868349 w 3868349"/>
              <a:gd name="connsiteY9" fmla="*/ 1140047 h 5371947"/>
              <a:gd name="connsiteX10" fmla="*/ 3868349 w 3868349"/>
              <a:gd name="connsiteY10" fmla="*/ 1844368 h 5371947"/>
              <a:gd name="connsiteX11" fmla="*/ 3868349 w 3868349"/>
              <a:gd name="connsiteY11" fmla="*/ 2441251 h 5371947"/>
              <a:gd name="connsiteX12" fmla="*/ 3868349 w 3868349"/>
              <a:gd name="connsiteY12" fmla="*/ 3145573 h 5371947"/>
              <a:gd name="connsiteX13" fmla="*/ 3868349 w 3868349"/>
              <a:gd name="connsiteY13" fmla="*/ 3796176 h 5371947"/>
              <a:gd name="connsiteX14" fmla="*/ 3868349 w 3868349"/>
              <a:gd name="connsiteY14" fmla="*/ 4339339 h 5371947"/>
              <a:gd name="connsiteX15" fmla="*/ 3868349 w 3868349"/>
              <a:gd name="connsiteY15" fmla="*/ 5371947 h 5371947"/>
              <a:gd name="connsiteX16" fmla="*/ 3393095 w 3868349"/>
              <a:gd name="connsiteY16" fmla="*/ 5371947 h 5371947"/>
              <a:gd name="connsiteX17" fmla="*/ 2840473 w 3868349"/>
              <a:gd name="connsiteY17" fmla="*/ 5371947 h 5371947"/>
              <a:gd name="connsiteX18" fmla="*/ 2210485 w 3868349"/>
              <a:gd name="connsiteY18" fmla="*/ 5371947 h 5371947"/>
              <a:gd name="connsiteX19" fmla="*/ 1580497 w 3868349"/>
              <a:gd name="connsiteY19" fmla="*/ 5371947 h 5371947"/>
              <a:gd name="connsiteX20" fmla="*/ 989192 w 3868349"/>
              <a:gd name="connsiteY20" fmla="*/ 5371947 h 5371947"/>
              <a:gd name="connsiteX21" fmla="*/ 0 w 3868349"/>
              <a:gd name="connsiteY21" fmla="*/ 5371947 h 5371947"/>
              <a:gd name="connsiteX22" fmla="*/ 0 w 3868349"/>
              <a:gd name="connsiteY22" fmla="*/ 4721345 h 5371947"/>
              <a:gd name="connsiteX23" fmla="*/ 0 w 3868349"/>
              <a:gd name="connsiteY23" fmla="*/ 4124462 h 5371947"/>
              <a:gd name="connsiteX24" fmla="*/ 0 w 3868349"/>
              <a:gd name="connsiteY24" fmla="*/ 3527579 h 5371947"/>
              <a:gd name="connsiteX25" fmla="*/ 0 w 3868349"/>
              <a:gd name="connsiteY25" fmla="*/ 2930696 h 5371947"/>
              <a:gd name="connsiteX26" fmla="*/ 0 w 3868349"/>
              <a:gd name="connsiteY26" fmla="*/ 2494971 h 5371947"/>
              <a:gd name="connsiteX27" fmla="*/ 0 w 3868349"/>
              <a:gd name="connsiteY27" fmla="*/ 1844368 h 5371947"/>
              <a:gd name="connsiteX28" fmla="*/ 0 w 3868349"/>
              <a:gd name="connsiteY28" fmla="*/ 1408644 h 5371947"/>
              <a:gd name="connsiteX29" fmla="*/ 0 w 3868349"/>
              <a:gd name="connsiteY29" fmla="*/ 811761 h 5371947"/>
              <a:gd name="connsiteX30" fmla="*/ 0 w 3868349"/>
              <a:gd name="connsiteY30" fmla="*/ 0 h 5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8349" h="5371947" fill="none" extrusionOk="0">
                <a:moveTo>
                  <a:pt x="0" y="0"/>
                </a:moveTo>
                <a:cubicBezTo>
                  <a:pt x="227285" y="-15236"/>
                  <a:pt x="337030" y="49184"/>
                  <a:pt x="475254" y="0"/>
                </a:cubicBezTo>
                <a:cubicBezTo>
                  <a:pt x="613478" y="-49184"/>
                  <a:pt x="846070" y="45066"/>
                  <a:pt x="1027876" y="0"/>
                </a:cubicBezTo>
                <a:cubicBezTo>
                  <a:pt x="1209682" y="-45066"/>
                  <a:pt x="1407713" y="34834"/>
                  <a:pt x="1657864" y="0"/>
                </a:cubicBezTo>
                <a:cubicBezTo>
                  <a:pt x="1908015" y="-34834"/>
                  <a:pt x="1979630" y="52182"/>
                  <a:pt x="2133118" y="0"/>
                </a:cubicBezTo>
                <a:cubicBezTo>
                  <a:pt x="2286606" y="-52182"/>
                  <a:pt x="2469957" y="38707"/>
                  <a:pt x="2724423" y="0"/>
                </a:cubicBezTo>
                <a:cubicBezTo>
                  <a:pt x="2978889" y="-38707"/>
                  <a:pt x="3080668" y="22193"/>
                  <a:pt x="3199677" y="0"/>
                </a:cubicBezTo>
                <a:cubicBezTo>
                  <a:pt x="3318686" y="-22193"/>
                  <a:pt x="3703226" y="36272"/>
                  <a:pt x="3868349" y="0"/>
                </a:cubicBezTo>
                <a:cubicBezTo>
                  <a:pt x="3909129" y="216479"/>
                  <a:pt x="3830175" y="470299"/>
                  <a:pt x="3868349" y="650602"/>
                </a:cubicBezTo>
                <a:cubicBezTo>
                  <a:pt x="3906523" y="830905"/>
                  <a:pt x="3828787" y="950160"/>
                  <a:pt x="3868349" y="1140047"/>
                </a:cubicBezTo>
                <a:cubicBezTo>
                  <a:pt x="3907911" y="1329935"/>
                  <a:pt x="3786933" y="1634771"/>
                  <a:pt x="3868349" y="1844368"/>
                </a:cubicBezTo>
                <a:cubicBezTo>
                  <a:pt x="3949765" y="2053965"/>
                  <a:pt x="3841546" y="2290396"/>
                  <a:pt x="3868349" y="2441251"/>
                </a:cubicBezTo>
                <a:cubicBezTo>
                  <a:pt x="3895152" y="2592106"/>
                  <a:pt x="3833137" y="2957970"/>
                  <a:pt x="3868349" y="3145573"/>
                </a:cubicBezTo>
                <a:cubicBezTo>
                  <a:pt x="3903561" y="3333176"/>
                  <a:pt x="3851631" y="3526389"/>
                  <a:pt x="3868349" y="3796176"/>
                </a:cubicBezTo>
                <a:cubicBezTo>
                  <a:pt x="3885067" y="4065963"/>
                  <a:pt x="3828654" y="4156321"/>
                  <a:pt x="3868349" y="4339339"/>
                </a:cubicBezTo>
                <a:cubicBezTo>
                  <a:pt x="3908044" y="4522357"/>
                  <a:pt x="3856445" y="4892656"/>
                  <a:pt x="3868349" y="5371947"/>
                </a:cubicBezTo>
                <a:cubicBezTo>
                  <a:pt x="3682643" y="5406481"/>
                  <a:pt x="3565856" y="5357648"/>
                  <a:pt x="3393095" y="5371947"/>
                </a:cubicBezTo>
                <a:cubicBezTo>
                  <a:pt x="3220334" y="5386246"/>
                  <a:pt x="3116367" y="5350229"/>
                  <a:pt x="2840473" y="5371947"/>
                </a:cubicBezTo>
                <a:cubicBezTo>
                  <a:pt x="2564579" y="5393665"/>
                  <a:pt x="2446627" y="5347508"/>
                  <a:pt x="2210485" y="5371947"/>
                </a:cubicBezTo>
                <a:cubicBezTo>
                  <a:pt x="1974343" y="5396386"/>
                  <a:pt x="1894752" y="5338017"/>
                  <a:pt x="1580497" y="5371947"/>
                </a:cubicBezTo>
                <a:cubicBezTo>
                  <a:pt x="1266242" y="5405877"/>
                  <a:pt x="1238838" y="5321880"/>
                  <a:pt x="989192" y="5371947"/>
                </a:cubicBezTo>
                <a:cubicBezTo>
                  <a:pt x="739547" y="5422014"/>
                  <a:pt x="226829" y="5328900"/>
                  <a:pt x="0" y="5371947"/>
                </a:cubicBezTo>
                <a:cubicBezTo>
                  <a:pt x="-7678" y="5048108"/>
                  <a:pt x="14408" y="4877950"/>
                  <a:pt x="0" y="4721345"/>
                </a:cubicBezTo>
                <a:cubicBezTo>
                  <a:pt x="-14408" y="4564740"/>
                  <a:pt x="60453" y="4245808"/>
                  <a:pt x="0" y="4124462"/>
                </a:cubicBezTo>
                <a:cubicBezTo>
                  <a:pt x="-60453" y="4003116"/>
                  <a:pt x="54943" y="3810426"/>
                  <a:pt x="0" y="3527579"/>
                </a:cubicBezTo>
                <a:cubicBezTo>
                  <a:pt x="-54943" y="3244732"/>
                  <a:pt x="2411" y="3195567"/>
                  <a:pt x="0" y="2930696"/>
                </a:cubicBezTo>
                <a:cubicBezTo>
                  <a:pt x="-2411" y="2665825"/>
                  <a:pt x="27497" y="2631301"/>
                  <a:pt x="0" y="2494971"/>
                </a:cubicBezTo>
                <a:cubicBezTo>
                  <a:pt x="-27497" y="2358641"/>
                  <a:pt x="56925" y="2016222"/>
                  <a:pt x="0" y="1844368"/>
                </a:cubicBezTo>
                <a:cubicBezTo>
                  <a:pt x="-56925" y="1672514"/>
                  <a:pt x="13938" y="1613671"/>
                  <a:pt x="0" y="1408644"/>
                </a:cubicBezTo>
                <a:cubicBezTo>
                  <a:pt x="-13938" y="1203617"/>
                  <a:pt x="61316" y="1053653"/>
                  <a:pt x="0" y="811761"/>
                </a:cubicBezTo>
                <a:cubicBezTo>
                  <a:pt x="-61316" y="569869"/>
                  <a:pt x="32632" y="374942"/>
                  <a:pt x="0" y="0"/>
                </a:cubicBezTo>
                <a:close/>
              </a:path>
              <a:path w="3868349" h="5371947" stroke="0" extrusionOk="0">
                <a:moveTo>
                  <a:pt x="0" y="0"/>
                </a:moveTo>
                <a:cubicBezTo>
                  <a:pt x="207452" y="-38802"/>
                  <a:pt x="304511" y="28667"/>
                  <a:pt x="513938" y="0"/>
                </a:cubicBezTo>
                <a:cubicBezTo>
                  <a:pt x="723365" y="-28667"/>
                  <a:pt x="763727" y="21456"/>
                  <a:pt x="950509" y="0"/>
                </a:cubicBezTo>
                <a:cubicBezTo>
                  <a:pt x="1137291" y="-21456"/>
                  <a:pt x="1290960" y="55887"/>
                  <a:pt x="1580497" y="0"/>
                </a:cubicBezTo>
                <a:cubicBezTo>
                  <a:pt x="1870034" y="-55887"/>
                  <a:pt x="1928141" y="20460"/>
                  <a:pt x="2094435" y="0"/>
                </a:cubicBezTo>
                <a:cubicBezTo>
                  <a:pt x="2260729" y="-20460"/>
                  <a:pt x="2426693" y="28901"/>
                  <a:pt x="2608372" y="0"/>
                </a:cubicBezTo>
                <a:cubicBezTo>
                  <a:pt x="2790051" y="-28901"/>
                  <a:pt x="3090744" y="71907"/>
                  <a:pt x="3238361" y="0"/>
                </a:cubicBezTo>
                <a:cubicBezTo>
                  <a:pt x="3385978" y="-71907"/>
                  <a:pt x="3705577" y="55084"/>
                  <a:pt x="3868349" y="0"/>
                </a:cubicBezTo>
                <a:cubicBezTo>
                  <a:pt x="3947357" y="170427"/>
                  <a:pt x="3855436" y="513342"/>
                  <a:pt x="3868349" y="704322"/>
                </a:cubicBezTo>
                <a:cubicBezTo>
                  <a:pt x="3881262" y="895302"/>
                  <a:pt x="3818973" y="956418"/>
                  <a:pt x="3868349" y="1193766"/>
                </a:cubicBezTo>
                <a:cubicBezTo>
                  <a:pt x="3917725" y="1431114"/>
                  <a:pt x="3848147" y="1470734"/>
                  <a:pt x="3868349" y="1683210"/>
                </a:cubicBezTo>
                <a:cubicBezTo>
                  <a:pt x="3888551" y="1895686"/>
                  <a:pt x="3800137" y="2035492"/>
                  <a:pt x="3868349" y="2280093"/>
                </a:cubicBezTo>
                <a:cubicBezTo>
                  <a:pt x="3936561" y="2524694"/>
                  <a:pt x="3846126" y="2632623"/>
                  <a:pt x="3868349" y="2930696"/>
                </a:cubicBezTo>
                <a:cubicBezTo>
                  <a:pt x="3890572" y="3228769"/>
                  <a:pt x="3859658" y="3203769"/>
                  <a:pt x="3868349" y="3366420"/>
                </a:cubicBezTo>
                <a:cubicBezTo>
                  <a:pt x="3877040" y="3529071"/>
                  <a:pt x="3835310" y="3748242"/>
                  <a:pt x="3868349" y="3963303"/>
                </a:cubicBezTo>
                <a:cubicBezTo>
                  <a:pt x="3901388" y="4178364"/>
                  <a:pt x="3853063" y="4409547"/>
                  <a:pt x="3868349" y="4560186"/>
                </a:cubicBezTo>
                <a:cubicBezTo>
                  <a:pt x="3883635" y="4710825"/>
                  <a:pt x="3774803" y="5158056"/>
                  <a:pt x="3868349" y="5371947"/>
                </a:cubicBezTo>
                <a:cubicBezTo>
                  <a:pt x="3702408" y="5390991"/>
                  <a:pt x="3514524" y="5340836"/>
                  <a:pt x="3277044" y="5371947"/>
                </a:cubicBezTo>
                <a:cubicBezTo>
                  <a:pt x="3039564" y="5403058"/>
                  <a:pt x="2959038" y="5326005"/>
                  <a:pt x="2724423" y="5371947"/>
                </a:cubicBezTo>
                <a:cubicBezTo>
                  <a:pt x="2489808" y="5417889"/>
                  <a:pt x="2395771" y="5337723"/>
                  <a:pt x="2287852" y="5371947"/>
                </a:cubicBezTo>
                <a:cubicBezTo>
                  <a:pt x="2179933" y="5406171"/>
                  <a:pt x="1949769" y="5367220"/>
                  <a:pt x="1812598" y="5371947"/>
                </a:cubicBezTo>
                <a:cubicBezTo>
                  <a:pt x="1675427" y="5376674"/>
                  <a:pt x="1343844" y="5304320"/>
                  <a:pt x="1182610" y="5371947"/>
                </a:cubicBezTo>
                <a:cubicBezTo>
                  <a:pt x="1021376" y="5439574"/>
                  <a:pt x="745819" y="5326495"/>
                  <a:pt x="629988" y="5371947"/>
                </a:cubicBezTo>
                <a:cubicBezTo>
                  <a:pt x="514157" y="5417399"/>
                  <a:pt x="140421" y="5299177"/>
                  <a:pt x="0" y="5371947"/>
                </a:cubicBezTo>
                <a:cubicBezTo>
                  <a:pt x="-64527" y="5117538"/>
                  <a:pt x="64261" y="5062008"/>
                  <a:pt x="0" y="4775064"/>
                </a:cubicBezTo>
                <a:cubicBezTo>
                  <a:pt x="-64261" y="4488120"/>
                  <a:pt x="20007" y="4542326"/>
                  <a:pt x="0" y="4339339"/>
                </a:cubicBezTo>
                <a:cubicBezTo>
                  <a:pt x="-20007" y="4136352"/>
                  <a:pt x="3230" y="4007928"/>
                  <a:pt x="0" y="3903615"/>
                </a:cubicBezTo>
                <a:cubicBezTo>
                  <a:pt x="-3230" y="3799302"/>
                  <a:pt x="30119" y="3422860"/>
                  <a:pt x="0" y="3253012"/>
                </a:cubicBezTo>
                <a:cubicBezTo>
                  <a:pt x="-30119" y="3083164"/>
                  <a:pt x="17664" y="3005650"/>
                  <a:pt x="0" y="2763568"/>
                </a:cubicBezTo>
                <a:cubicBezTo>
                  <a:pt x="-17664" y="2521486"/>
                  <a:pt x="64846" y="2297244"/>
                  <a:pt x="0" y="2059246"/>
                </a:cubicBezTo>
                <a:cubicBezTo>
                  <a:pt x="-64846" y="1821248"/>
                  <a:pt x="21277" y="1769562"/>
                  <a:pt x="0" y="1516083"/>
                </a:cubicBezTo>
                <a:cubicBezTo>
                  <a:pt x="-21277" y="1262604"/>
                  <a:pt x="40557" y="1292642"/>
                  <a:pt x="0" y="1080358"/>
                </a:cubicBezTo>
                <a:cubicBezTo>
                  <a:pt x="-40557" y="868074"/>
                  <a:pt x="8111" y="282351"/>
                  <a:pt x="0" y="0"/>
                </a:cubicBezTo>
                <a:close/>
              </a:path>
            </a:pathLst>
          </a:custGeom>
          <a:ln w="158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A286C-95C7-0FEC-C846-2ED4F0ED55E0}"/>
              </a:ext>
            </a:extLst>
          </p:cNvPr>
          <p:cNvSpPr txBox="1"/>
          <p:nvPr/>
        </p:nvSpPr>
        <p:spPr>
          <a:xfrm>
            <a:off x="4329112" y="500214"/>
            <a:ext cx="7023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HGPMinchoE" panose="02020900000000000000" pitchFamily="18" charset="-128"/>
                <a:ea typeface="HGPMinchoE" panose="02020900000000000000" pitchFamily="18" charset="-128"/>
              </a:rPr>
              <a:t>私は、、、</a:t>
            </a:r>
            <a:endParaRPr kumimoji="1" lang="en-US" altLang="ja-JP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>
                <a:latin typeface="HGPMinchoE" panose="02020900000000000000" pitchFamily="18" charset="-128"/>
                <a:ea typeface="HGPMinchoE" panose="02020900000000000000" pitchFamily="18" charset="-128"/>
              </a:rPr>
              <a:t>税理士（新規開業・スタートアップ特化）</a:t>
            </a:r>
            <a:endParaRPr kumimoji="1" lang="en-US" altLang="ja-JP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4000">
                <a:latin typeface="HGPMinchoE" panose="02020900000000000000" pitchFamily="18" charset="-128"/>
                <a:ea typeface="HGPMinchoE" panose="02020900000000000000" pitchFamily="18" charset="-128"/>
              </a:rPr>
              <a:t>伊部</a:t>
            </a:r>
            <a:r>
              <a:rPr kumimoji="1" lang="en-US" altLang="ja-JP" sz="4000" dirty="0"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kumimoji="1" lang="ja-JP" altLang="en-US" sz="4000">
                <a:latin typeface="HGPMinchoE" panose="02020900000000000000" pitchFamily="18" charset="-128"/>
                <a:ea typeface="HGPMinchoE" panose="02020900000000000000" pitchFamily="18" charset="-128"/>
              </a:rPr>
              <a:t>忠士</a:t>
            </a:r>
            <a:r>
              <a:rPr kumimoji="1" lang="ja-JP" altLang="en-US">
                <a:latin typeface="HGPMinchoE" panose="02020900000000000000" pitchFamily="18" charset="-128"/>
                <a:ea typeface="HGPMinchoE" panose="02020900000000000000" pitchFamily="18" charset="-128"/>
              </a:rPr>
              <a:t>さん</a:t>
            </a:r>
            <a:r>
              <a:rPr kumimoji="1" lang="en-US" altLang="ja-JP" dirty="0"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kumimoji="1" lang="ja-JP" altLang="en-US">
                <a:latin typeface="HGPMinchoE" panose="02020900000000000000" pitchFamily="18" charset="-128"/>
                <a:ea typeface="HGPMinchoE" panose="02020900000000000000" pitchFamily="18" charset="-128"/>
              </a:rPr>
              <a:t>を推薦します！！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EF64C8-7C95-883B-24AE-6691D11AC1AB}"/>
              </a:ext>
            </a:extLst>
          </p:cNvPr>
          <p:cNvSpPr txBox="1"/>
          <p:nvPr/>
        </p:nvSpPr>
        <p:spPr>
          <a:xfrm>
            <a:off x="4329112" y="1909912"/>
            <a:ext cx="7486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私は、去年の</a:t>
            </a:r>
            <a:r>
              <a:rPr kumimoji="1" lang="en-US" altLang="ja-JP" sz="2000" dirty="0"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８月</a:t>
            </a:r>
            <a:r>
              <a:rPr kumimoji="1" lang="en-US" altLang="ja-JP" sz="2000" dirty="0">
                <a:latin typeface="HGPMinchoE" panose="02020900000000000000" pitchFamily="18" charset="-128"/>
                <a:ea typeface="HGPMinchoE" panose="02020900000000000000" pitchFamily="18" charset="-128"/>
              </a:rPr>
              <a:t>1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日</a:t>
            </a:r>
            <a:r>
              <a:rPr kumimoji="1" lang="en-US" altLang="ja-JP" sz="2000" dirty="0">
                <a:latin typeface="HGPMinchoE" panose="02020900000000000000" pitchFamily="18" charset="-128"/>
                <a:ea typeface="HGPMinchoE" panose="02020900000000000000" pitchFamily="18" charset="-128"/>
              </a:rPr>
              <a:t> 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に独立をし、今年初めての確定申告をしました。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右も左もわからない私に、伊部さんは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“的確かつ迅速”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に対応してくれ、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確定申告を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マッハで対応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してくださいました！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さらに！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今後も節税対策についてもアドバイス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をいただきました。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現状の課題解決だけでなく、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もっと良くなる提案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をしていただけたことに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感動し、すぐに妻に提案しました。（「ふるさと納税しようぜ！」と。）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伊部さんは、税理士さんが伝えにくいことを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マイルド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に伝えてくれます。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伊部さんは、税理士さんが聞きにくい質問を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マイルド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に質問されます。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伊部さんは、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プラス</a:t>
            </a:r>
            <a:r>
              <a:rPr kumimoji="1" lang="en-US" altLang="ja-JP" sz="2000" dirty="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α</a:t>
            </a:r>
            <a:r>
              <a:rPr kumimoji="1" lang="ja-JP" altLang="en-US" sz="2000">
                <a:solidFill>
                  <a:srgbClr val="FF0000"/>
                </a:solidFill>
                <a:latin typeface="HGPMinchoE" panose="02020900000000000000" pitchFamily="18" charset="-128"/>
                <a:ea typeface="HGPMinchoE" panose="02020900000000000000" pitchFamily="18" charset="-128"/>
              </a:rPr>
              <a:t>の提案</a:t>
            </a:r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をしてくれる税理士さんです。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そんな伊部さんに出会えたことに感謝をしながら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  <a:p>
            <a:r>
              <a:rPr kumimoji="1"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推薦の言葉とします。有難うございました！</a:t>
            </a:r>
            <a:endParaRPr kumimoji="1" lang="en-US" altLang="ja-JP" sz="20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836036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ユーザー定義 7">
      <a:dk1>
        <a:srgbClr val="000000"/>
      </a:dk1>
      <a:lt1>
        <a:srgbClr val="FFFFFF"/>
      </a:lt1>
      <a:dk2>
        <a:srgbClr val="44546A"/>
      </a:dk2>
      <a:lt2>
        <a:srgbClr val="FEFFFF"/>
      </a:lt2>
      <a:accent1>
        <a:srgbClr val="005392"/>
      </a:accent1>
      <a:accent2>
        <a:srgbClr val="EAEAE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{7F9FB0FC-E7D2-4A4B-A9F4-DB43DC6A56EA}tf10001060</Template>
  <TotalTime>16</TotalTime>
  <Words>186</Words>
  <Application>Microsoft Macintosh PowerPoint</Application>
  <PresentationFormat>ワイド画面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HGPMinchoE</vt:lpstr>
      <vt:lpstr>Arial</vt:lpstr>
      <vt:lpstr>Trebuchet MS</vt:lpstr>
      <vt:lpstr>Wingdings 3</vt:lpstr>
      <vt:lpstr>ファセット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info@ichi0801.jp</dc:creator>
  <cp:lastModifiedBy>info@ichi0801.jp</cp:lastModifiedBy>
  <cp:revision>1</cp:revision>
  <dcterms:created xsi:type="dcterms:W3CDTF">2023-02-28T05:36:22Z</dcterms:created>
  <dcterms:modified xsi:type="dcterms:W3CDTF">2023-02-28T05:52:45Z</dcterms:modified>
</cp:coreProperties>
</file>