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HGMaruGothicMPRO" panose="020F0600000000000000" pitchFamily="34" charset="-128"/>
      <p:regular r:id="rId4"/>
    </p:embeddedFont>
    <p:embeddedFont>
      <p:font typeface="Kosugi Maru" pitchFamily="2" charset="-128"/>
      <p:regular r:id="rId5"/>
    </p:embeddedFont>
    <p:embeddedFont>
      <p:font typeface="YUKYOKASHO YOKO MEDIUM" panose="02000500000000000000" pitchFamily="2" charset="-128"/>
      <p:regular r:id="rId6"/>
    </p:embeddedFont>
    <p:embeddedFont>
      <p:font typeface="YUKYOKASHO YOKO MEDIUM" panose="02000500000000000000" pitchFamily="2" charset="-12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6"/>
    <p:restoredTop sz="94650"/>
  </p:normalViewPr>
  <p:slideViewPr>
    <p:cSldViewPr snapToGrid="0">
      <p:cViewPr varScale="1">
        <p:scale>
          <a:sx n="120" d="100"/>
          <a:sy n="120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1E0AD2-342C-3254-6FF0-94BA406EBC9B}"/>
              </a:ext>
            </a:extLst>
          </p:cNvPr>
          <p:cNvSpPr txBox="1"/>
          <p:nvPr/>
        </p:nvSpPr>
        <p:spPr>
          <a:xfrm>
            <a:off x="89941" y="1378078"/>
            <a:ext cx="120121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◆状況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🇸🇬</a:t>
            </a:r>
            <a:r>
              <a:rPr kumimoji="1"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シンガポールの広告代理店メンバー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が日本語の広告で困っていた😭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8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◆機会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22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年</a:t>
            </a:r>
            <a:r>
              <a:rPr kumimoji="1"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月に開催された、シンガポールのグローバルコンベンションで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私が名刺交換したメンバーから、私にヘルプ依頼がきた。</a:t>
            </a:r>
            <a:r>
              <a:rPr kumimoji="1"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なんと納期</a:t>
            </a:r>
            <a:r>
              <a:rPr kumimoji="1" lang="en-US" altLang="ja-JP" sz="1800" b="1" dirty="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kumimoji="1"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日！</a:t>
            </a:r>
            <a:endParaRPr kumimoji="1" lang="en-US" altLang="ja-JP" sz="1800" b="1" dirty="0">
              <a:solidFill>
                <a:srgbClr val="C0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8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◆助言＆決断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宮下さんにお伝えしたところ、</a:t>
            </a:r>
            <a:r>
              <a:rPr kumimoji="1"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即答で「できます！」</a:t>
            </a:r>
            <a:r>
              <a:rPr kumimoji="1"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と回答が。</a:t>
            </a:r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800" b="1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◆結果</a:t>
            </a:r>
            <a:endParaRPr kumimoji="1" lang="en-US" altLang="ja-JP" sz="1800" b="1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・</a:t>
            </a:r>
            <a:r>
              <a:rPr lang="ja-JP" altLang="en-US" sz="1800" b="1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当日中に英語で</a:t>
            </a:r>
            <a:r>
              <a:rPr lang="en-US" altLang="ja-JP" sz="1800" b="1" dirty="0">
                <a:solidFill>
                  <a:srgbClr val="C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zoom </a:t>
            </a: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関係者</a:t>
            </a:r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会議！（古木も通訳参加）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↓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・宮下さん（</a:t>
            </a:r>
            <a:r>
              <a:rPr lang="en-US" altLang="ja-JP" sz="1600" dirty="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Take </a:t>
            </a:r>
            <a:r>
              <a:rPr lang="en-US" altLang="ja-JP" sz="1600" dirty="0" err="1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san</a:t>
            </a:r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）が</a:t>
            </a:r>
            <a:r>
              <a:rPr lang="en-US" altLang="ja-JP" sz="1600" dirty="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1800" b="1">
                <a:solidFill>
                  <a:srgbClr val="C0000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夜間作業</a:t>
            </a:r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でたたき台を作成（</a:t>
            </a:r>
            <a:r>
              <a:rPr lang="en-US" altLang="ja-JP" sz="1600" dirty="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6</a:t>
            </a:r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ページ分！）</a:t>
            </a:r>
            <a:endParaRPr lang="en-US" altLang="ja-JP" sz="1600" dirty="0">
              <a:solidFill>
                <a:schemeClr val="tx2"/>
              </a:solidFill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↓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・シンガポールチェックが数度入り、</a:t>
            </a:r>
            <a:r>
              <a:rPr lang="en-US" altLang="ja-JP" sz="1600" dirty="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lang="ja-JP" altLang="en-US" sz="1600">
                <a:solidFill>
                  <a:schemeClr val="tx2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日後に見事納品！</a:t>
            </a:r>
            <a:r>
              <a:rPr lang="ja-JP" altLang="en-US" sz="1800" b="1">
                <a:solidFill>
                  <a:srgbClr val="C0000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先方大満足</a:t>
            </a:r>
            <a:r>
              <a:rPr lang="en-US" altLang="ja-JP" sz="1800" b="1" dirty="0">
                <a:solidFill>
                  <a:srgbClr val="C00000"/>
                </a:solidFill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!!!</a:t>
            </a:r>
          </a:p>
          <a:p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私は、仕事上、日本と海外の双方向でのメンバーコンサルを受けますが、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広報関連では、自信をもって</a:t>
            </a:r>
            <a:r>
              <a:rPr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Take </a:t>
            </a:r>
            <a:r>
              <a:rPr lang="en-US" altLang="ja-JP" sz="1600" dirty="0" err="1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san</a:t>
            </a:r>
            <a:r>
              <a:rPr lang="en-US" altLang="ja-JP" sz="1600" dirty="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1600">
                <a:solidFill>
                  <a:schemeClr val="tx2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をお薦めすることを確信しました！</a:t>
            </a:r>
            <a:endParaRPr lang="en-US" altLang="ja-JP" sz="1600" dirty="0">
              <a:solidFill>
                <a:schemeClr val="tx2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624404-9247-22E5-258F-A6CB1F7F1C8E}"/>
              </a:ext>
            </a:extLst>
          </p:cNvPr>
          <p:cNvSpPr txBox="1"/>
          <p:nvPr/>
        </p:nvSpPr>
        <p:spPr>
          <a:xfrm>
            <a:off x="0" y="88937"/>
            <a:ext cx="12192000" cy="1184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u="sng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できるヤツは</a:t>
            </a:r>
            <a:r>
              <a:rPr kumimoji="1" lang="ja-JP" altLang="en-US" sz="4000" b="1">
                <a:solidFill>
                  <a:srgbClr val="C00000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「秒で海を超えていく」</a:t>
            </a:r>
            <a:endParaRPr kumimoji="1" lang="en-US" altLang="ja-JP" sz="4000" b="1" dirty="0">
              <a:solidFill>
                <a:srgbClr val="C00000"/>
              </a:solidFill>
              <a:latin typeface="YUKYOKASHO YOKO MEDIUM" panose="02000500000000000000" pitchFamily="2" charset="-128"/>
              <a:ea typeface="YUKYOKASHO YOKO MEDIUM" panose="02000500000000000000" pitchFamily="2" charset="-128"/>
            </a:endParaRPr>
          </a:p>
          <a:p>
            <a:pPr algn="ctr"/>
            <a:endParaRPr kumimoji="1" lang="en-US" altLang="ja-JP" sz="700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行列のできる広告デザイナー</a:t>
            </a:r>
            <a:r>
              <a:rPr kumimoji="1" lang="en-US" altLang="ja-JP" sz="2400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宮下</a:t>
            </a:r>
            <a:r>
              <a:rPr kumimoji="1" lang="en-US" altLang="ja-JP" sz="2400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American Typewriter" panose="02090604020004020304" pitchFamily="18" charset="0"/>
                <a:ea typeface="YuKyokasho Yoko Medium" panose="02000500000000000000" pitchFamily="2" charset="-128"/>
                <a:cs typeface="Arial" panose="020B0604020202020204" pitchFamily="34" charset="0"/>
              </a:rPr>
              <a:t>“Take-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American Typewriter" panose="02090604020004020304" pitchFamily="18" charset="0"/>
                <a:ea typeface="YuKyokasho Yoko Medium" panose="02000500000000000000" pitchFamily="2" charset="-128"/>
                <a:cs typeface="Arial" panose="020B0604020202020204" pitchFamily="34" charset="0"/>
              </a:rPr>
              <a:t>san</a:t>
            </a:r>
            <a:r>
              <a:rPr kumimoji="1" lang="en-US" altLang="ja-JP" sz="2400" b="1" dirty="0">
                <a:solidFill>
                  <a:srgbClr val="C00000"/>
                </a:solidFill>
                <a:latin typeface="American Typewriter" panose="02090604020004020304" pitchFamily="18" charset="0"/>
                <a:ea typeface="YuKyokasho Yoko Medium" panose="02000500000000000000" pitchFamily="2" charset="-128"/>
                <a:cs typeface="Arial" panose="020B0604020202020204" pitchFamily="34" charset="0"/>
              </a:rPr>
              <a:t>” </a:t>
            </a:r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武三さん</a:t>
            </a:r>
            <a:r>
              <a:rPr kumimoji="1" lang="en-US" altLang="ja-JP" sz="2400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ja-JP" altLang="en-US" sz="240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を私は推薦します！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33A070-C69F-874A-63E3-0657AD6E456C}"/>
              </a:ext>
            </a:extLst>
          </p:cNvPr>
          <p:cNvSpPr txBox="1"/>
          <p:nvPr/>
        </p:nvSpPr>
        <p:spPr>
          <a:xfrm>
            <a:off x="3385754" y="6382546"/>
            <a:ext cx="70561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en-US" altLang="ja-JP" sz="2400" b="1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KJ</a:t>
            </a:r>
            <a:r>
              <a:rPr kumimoji="1" lang="ja-JP" altLang="en-US" sz="2400" b="1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コネクションズジャパン　代表　古木</a:t>
            </a:r>
            <a:r>
              <a:rPr kumimoji="1" lang="en-US" altLang="ja-JP" sz="2400" b="1" dirty="0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 </a:t>
            </a:r>
            <a:r>
              <a:rPr kumimoji="1" lang="ja-JP" altLang="en-US" sz="2400" b="1">
                <a:solidFill>
                  <a:schemeClr val="tx2"/>
                </a:solidFill>
                <a:latin typeface="YUKYOKASHO YOKO MEDIUM" panose="02000500000000000000" pitchFamily="2" charset="-128"/>
                <a:ea typeface="YUKYOKASHO YOKO MEDIUM" panose="02000500000000000000" pitchFamily="2" charset="-128"/>
              </a:rPr>
              <a:t>幸次</a:t>
            </a:r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1E1781D-CF98-6576-80D2-35448895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94" y="1721200"/>
            <a:ext cx="4766206" cy="40357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198</Words>
  <Application>Microsoft Macintosh PowerPoint</Application>
  <PresentationFormat>ワイド画面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Kosugi Maru</vt:lpstr>
      <vt:lpstr>YUKYOKASHO YOKO MEDIUM</vt:lpstr>
      <vt:lpstr>HGMaruGothicMPRO</vt:lpstr>
      <vt:lpstr>YUKYOKASHO YOKO MEDIUM</vt:lpstr>
      <vt:lpstr>Calibri</vt:lpstr>
      <vt:lpstr>American Typewriter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幸次 古木</cp:lastModifiedBy>
  <cp:revision>3</cp:revision>
  <dcterms:created xsi:type="dcterms:W3CDTF">2020-10-19T07:43:26Z</dcterms:created>
  <dcterms:modified xsi:type="dcterms:W3CDTF">2023-03-26T01:33:44Z</dcterms:modified>
</cp:coreProperties>
</file>