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HGMaruGothicMPRO" panose="020F0600000000000000" pitchFamily="34" charset="-128"/>
      <p:regular r:id="rId4"/>
    </p:embeddedFont>
    <p:embeddedFont>
      <p:font typeface="Kosugi Maru" pitchFamily="2" charset="-128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YUKYOKASHO YOKO MEDIUM" panose="02000500000000000000" pitchFamily="2" charset="-128"/>
      <p:regular r:id="rId10"/>
    </p:embeddedFont>
    <p:embeddedFont>
      <p:font typeface="YUKYOKASHO YOKO MEDIUM" panose="02000500000000000000" pitchFamily="2" charset="-128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h3NAzRQTlTA1/LK3p3BnHhTS3p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1"/>
    <p:restoredTop sz="94626"/>
  </p:normalViewPr>
  <p:slideViewPr>
    <p:cSldViewPr snapToGrid="0">
      <p:cViewPr varScale="1">
        <p:scale>
          <a:sx n="121" d="100"/>
          <a:sy n="121" d="100"/>
        </p:scale>
        <p:origin x="12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customschemas.google.com/relationships/presentationmetadata" Target="meta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9c183821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119c1838214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12" name="Google Shape;112;g119c1838214_0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39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39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9"/>
          <p:cNvSpPr/>
          <p:nvPr/>
        </p:nvSpPr>
        <p:spPr>
          <a:xfrm rot="5400000">
            <a:off x="5888749" y="656994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40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40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40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1182" y="2079170"/>
            <a:ext cx="9180818" cy="480770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40"/>
          <p:cNvSpPr txBox="1">
            <a:spLocks noGrp="1"/>
          </p:cNvSpPr>
          <p:nvPr>
            <p:ph type="title"/>
          </p:nvPr>
        </p:nvSpPr>
        <p:spPr>
          <a:xfrm>
            <a:off x="1524000" y="13509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41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41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2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42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4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 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3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43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4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4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45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45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4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4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46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46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4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proved BNI Colors">
  <p:cSld name="Approved BNI Color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4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47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021" y="180295"/>
            <a:ext cx="8040219" cy="589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7"/>
          <p:cNvSpPr txBox="1"/>
          <p:nvPr/>
        </p:nvSpPr>
        <p:spPr>
          <a:xfrm>
            <a:off x="9652977" y="1335348"/>
            <a:ext cx="993240" cy="70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Other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Hues of 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47" descr="Picture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8509" y="2179336"/>
            <a:ext cx="1022177" cy="37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47" descr="Picture 7"/>
          <p:cNvPicPr preferRelativeResize="0"/>
          <p:nvPr/>
        </p:nvPicPr>
        <p:blipFill rotWithShape="1">
          <a:blip r:embed="rId6">
            <a:alphaModFix/>
          </a:blip>
          <a:srcRect l="34827" t="35301" r="34947" b="37971"/>
          <a:stretch/>
        </p:blipFill>
        <p:spPr>
          <a:xfrm>
            <a:off x="9309717" y="2787508"/>
            <a:ext cx="1679759" cy="273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2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29"/>
          <p:cNvSpPr/>
          <p:nvPr/>
        </p:nvSpPr>
        <p:spPr>
          <a:xfrm rot="5400000">
            <a:off x="5792058" y="546382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3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>
  <p:cSld name="Cover Slide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3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37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5562" y="1583577"/>
            <a:ext cx="4559898" cy="174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37" descr="Picture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1570" y="4441118"/>
            <a:ext cx="4670431" cy="244575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7"/>
          <p:cNvSpPr txBox="1">
            <a:spLocks noGrp="1"/>
          </p:cNvSpPr>
          <p:nvPr>
            <p:ph type="body" idx="1"/>
          </p:nvPr>
        </p:nvSpPr>
        <p:spPr>
          <a:xfrm>
            <a:off x="0" y="3602037"/>
            <a:ext cx="12192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38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38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38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8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20" descr="Picture 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20" descr="Picture 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60962" y="6200421"/>
            <a:ext cx="798043" cy="543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20"/>
          <p:cNvSpPr txBox="1">
            <a:spLocks noGrp="1"/>
          </p:cNvSpPr>
          <p:nvPr>
            <p:ph type="title"/>
          </p:nvPr>
        </p:nvSpPr>
        <p:spPr>
          <a:xfrm>
            <a:off x="565416" y="6448"/>
            <a:ext cx="11169162" cy="105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20"/>
          <p:cNvSpPr txBox="1">
            <a:spLocks noGrp="1"/>
          </p:cNvSpPr>
          <p:nvPr>
            <p:ph type="body" idx="1"/>
          </p:nvPr>
        </p:nvSpPr>
        <p:spPr>
          <a:xfrm>
            <a:off x="564928" y="1062624"/>
            <a:ext cx="11169651" cy="451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1E0AD2-342C-3254-6FF0-94BA406EBC9B}"/>
              </a:ext>
            </a:extLst>
          </p:cNvPr>
          <p:cNvSpPr txBox="1"/>
          <p:nvPr/>
        </p:nvSpPr>
        <p:spPr>
          <a:xfrm>
            <a:off x="89941" y="1378078"/>
            <a:ext cx="120121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◆状況</a:t>
            </a:r>
            <a:endParaRPr kumimoji="1" lang="en-US" altLang="ja-JP" sz="1800" b="1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私の北欧型福祉スクールの生徒さんが施設賠償保険で悩んでいました。</a:t>
            </a:r>
            <a:endParaRPr kumimoji="1"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800" b="1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◆機会</a:t>
            </a:r>
            <a:endParaRPr kumimoji="1" lang="en-US" altLang="ja-JP" sz="1800" b="1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60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私が入っている保険会社の担当に繋ごうとしたところ、繁忙期で対応が悪く</a:t>
            </a:r>
            <a:endParaRPr kumimoji="1" lang="en-US" altLang="ja-JP" sz="1600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60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代わりに、佐藤翔太さんにご相談しました。</a:t>
            </a:r>
            <a:endParaRPr kumimoji="1" lang="en-US" altLang="ja-JP" sz="1600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800" b="1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◆助言＆決断</a:t>
            </a:r>
            <a:endParaRPr kumimoji="1" lang="en-US" altLang="ja-JP" sz="1800" b="1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佐藤翔太さんは繁忙期にも関わらず</a:t>
            </a:r>
            <a:endParaRPr kumimoji="1"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800" b="1">
                <a:solidFill>
                  <a:srgbClr val="C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即答で「できます！」</a:t>
            </a:r>
            <a:r>
              <a:rPr kumimoji="1"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と回答して頂けました。</a:t>
            </a:r>
            <a:endParaRPr kumimoji="1"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kumimoji="1"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800" b="1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◆結果</a:t>
            </a:r>
            <a:endParaRPr kumimoji="1" lang="en-US" altLang="ja-JP" sz="1800" b="1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・</a:t>
            </a:r>
            <a:r>
              <a:rPr lang="ja-JP" altLang="en-US" sz="1800" b="1">
                <a:solidFill>
                  <a:srgbClr val="C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当日中に</a:t>
            </a:r>
            <a:r>
              <a:rPr lang="en-US" altLang="ja-JP" sz="1800" b="1" dirty="0">
                <a:solidFill>
                  <a:srgbClr val="C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FB</a:t>
            </a:r>
            <a:r>
              <a:rPr lang="ja-JP" altLang="en-US" sz="1800" b="1">
                <a:solidFill>
                  <a:srgbClr val="C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グループを作成しました。</a:t>
            </a:r>
            <a:endParaRPr lang="en-US" altLang="ja-JP" sz="1800" b="1" dirty="0">
              <a:solidFill>
                <a:srgbClr val="C00000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　↓</a:t>
            </a:r>
            <a:endParaRPr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solidFill>
                  <a:schemeClr val="tx2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・生徒さんも佐藤翔太さんの丁寧な対応が気に入って、保険を契約しました。</a:t>
            </a:r>
            <a:endParaRPr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私は、仕事はスピードと丁寧さの両立がすごく大切だと思います。</a:t>
            </a:r>
            <a:endParaRPr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保険関連では自信をもって</a:t>
            </a:r>
            <a:r>
              <a:rPr lang="en-US" altLang="ja-JP" sz="1600" dirty="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  <a:r>
              <a:rPr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佐藤翔太さんをお薦めいたします。</a:t>
            </a:r>
            <a:endParaRPr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624404-9247-22E5-258F-A6CB1F7F1C8E}"/>
              </a:ext>
            </a:extLst>
          </p:cNvPr>
          <p:cNvSpPr txBox="1"/>
          <p:nvPr/>
        </p:nvSpPr>
        <p:spPr>
          <a:xfrm>
            <a:off x="0" y="88937"/>
            <a:ext cx="12192000" cy="11849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000" b="1" u="sng">
                <a:solidFill>
                  <a:srgbClr val="C00000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仕事は</a:t>
            </a:r>
            <a:r>
              <a:rPr kumimoji="1" lang="ja-JP" altLang="en-US" sz="4000" b="1">
                <a:solidFill>
                  <a:srgbClr val="C00000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「スピードと丁寧さの両立」</a:t>
            </a:r>
            <a:endParaRPr kumimoji="1" lang="en-US" altLang="ja-JP" sz="4000" b="1" dirty="0">
              <a:solidFill>
                <a:srgbClr val="C00000"/>
              </a:solidFill>
              <a:latin typeface="YUKYOKASHO YOKO MEDIUM" panose="02000500000000000000" pitchFamily="2" charset="-128"/>
              <a:ea typeface="YUKYOKASHO YOKO MEDIUM" panose="02000500000000000000" pitchFamily="2" charset="-128"/>
            </a:endParaRPr>
          </a:p>
          <a:p>
            <a:pPr algn="ctr"/>
            <a:endParaRPr kumimoji="1" lang="en-US" altLang="ja-JP" sz="700" dirty="0">
              <a:solidFill>
                <a:srgbClr val="C00000"/>
              </a:solidFill>
            </a:endParaRPr>
          </a:p>
          <a:p>
            <a:pPr algn="ctr"/>
            <a:r>
              <a:rPr kumimoji="1" lang="ja-JP" altLang="en-US" sz="2400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リスクマネージメントコンサルタント佐藤翔太さんを私は推薦します！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33A070-C69F-874A-63E3-0657AD6E456C}"/>
              </a:ext>
            </a:extLst>
          </p:cNvPr>
          <p:cNvSpPr txBox="1"/>
          <p:nvPr/>
        </p:nvSpPr>
        <p:spPr>
          <a:xfrm>
            <a:off x="3385754" y="6382546"/>
            <a:ext cx="70561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kumimoji="1" lang="ja-JP" altLang="en-US" sz="2400" b="1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合同会社やさしい　代表　野田直裕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166</Words>
  <Application>Microsoft Macintosh PowerPoint</Application>
  <PresentationFormat>ワイド画面</PresentationFormat>
  <Paragraphs>20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Calibri</vt:lpstr>
      <vt:lpstr>YUKYOKASHO YOKO MEDIUM</vt:lpstr>
      <vt:lpstr>Kosugi Maru</vt:lpstr>
      <vt:lpstr>HGMaruGothicMPRO</vt:lpstr>
      <vt:lpstr>Arial</vt:lpstr>
      <vt:lpstr>YUKYOKASHO YOKO MEDIUM</vt:lpstr>
      <vt:lpstr>Custom Design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悠太 齋藤</dc:creator>
  <cp:lastModifiedBy>直裕 野田</cp:lastModifiedBy>
  <cp:revision>5</cp:revision>
  <dcterms:created xsi:type="dcterms:W3CDTF">2020-10-19T07:43:26Z</dcterms:created>
  <dcterms:modified xsi:type="dcterms:W3CDTF">2023-03-26T06:06:08Z</dcterms:modified>
</cp:coreProperties>
</file>