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HGMaruGothicMPRO" panose="020F0600000000000000" pitchFamily="34" charset="-128"/>
      <p:regular r:id="rId4"/>
    </p:embeddedFont>
    <p:embeddedFont>
      <p:font typeface="Kosugi Maru" pitchFamily="2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YUKYOKASHO YOKO MEDIUM" panose="02000500000000000000" pitchFamily="2" charset="-128"/>
      <p:regular r:id="rId10"/>
    </p:embeddedFont>
    <p:embeddedFont>
      <p:font typeface="YUKYOKASHO YOKO MEDIUM" panose="02000500000000000000" pitchFamily="2" charset="-128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626"/>
  </p:normalViewPr>
  <p:slideViewPr>
    <p:cSldViewPr snapToGrid="0">
      <p:cViewPr varScale="1">
        <p:scale>
          <a:sx n="121" d="100"/>
          <a:sy n="121" d="100"/>
        </p:scale>
        <p:origin x="1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1E0AD2-342C-3254-6FF0-94BA406EBC9B}"/>
              </a:ext>
            </a:extLst>
          </p:cNvPr>
          <p:cNvSpPr txBox="1"/>
          <p:nvPr/>
        </p:nvSpPr>
        <p:spPr>
          <a:xfrm>
            <a:off x="89941" y="1378078"/>
            <a:ext cx="12012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◆状況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私の施設の保険で色々な賠償があるため、悩んでしました。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◆機会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福祉施設は色々なリスクがあるため、保険の専門家の佐藤翔太さんにご相談しました。</a:t>
            </a:r>
            <a:endParaRPr kumimoji="1"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◆助言＆決断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佐藤翔太さんは繁忙期にも関わらず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色々なリスクを丁寧にご説明いただき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適切な保険を進めていただきました。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◆結果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・福祉施設の保険を契約しました。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↓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・佐藤翔太さんのスピード感と丁寧な対応でスムーズに契約をすることができました。</a:t>
            </a:r>
            <a:endParaRPr lang="en-US" altLang="ja-JP" sz="1600" dirty="0">
              <a:solidFill>
                <a:schemeClr val="tx2"/>
              </a:solidFill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保険関連では自信をもって</a:t>
            </a:r>
            <a:r>
              <a:rPr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佐藤翔太さんをお薦めいたします。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24404-9247-22E5-258F-A6CB1F7F1C8E}"/>
              </a:ext>
            </a:extLst>
          </p:cNvPr>
          <p:cNvSpPr txBox="1"/>
          <p:nvPr/>
        </p:nvSpPr>
        <p:spPr>
          <a:xfrm>
            <a:off x="0" y="88937"/>
            <a:ext cx="12192000" cy="1184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u="sng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仕事は</a:t>
            </a:r>
            <a:r>
              <a:rPr kumimoji="1" lang="ja-JP" altLang="en-US" sz="4000" b="1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「スピードと丁寧さの両立」</a:t>
            </a:r>
            <a:endParaRPr kumimoji="1" lang="en-US" altLang="ja-JP" sz="4000" b="1" dirty="0">
              <a:solidFill>
                <a:srgbClr val="C00000"/>
              </a:solidFill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  <a:p>
            <a:pPr algn="ctr"/>
            <a:endParaRPr kumimoji="1" lang="en-US" altLang="ja-JP" sz="700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リスクマネージメントコンサルタント佐藤翔太さんを私は推薦します！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33A070-C69F-874A-63E3-0657AD6E456C}"/>
              </a:ext>
            </a:extLst>
          </p:cNvPr>
          <p:cNvSpPr txBox="1"/>
          <p:nvPr/>
        </p:nvSpPr>
        <p:spPr>
          <a:xfrm>
            <a:off x="3385754" y="6382546"/>
            <a:ext cx="7056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2400" b="1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合同会社やさしい　代表　野田直裕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148</Words>
  <Application>Microsoft Macintosh PowerPoint</Application>
  <PresentationFormat>ワイド画面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Calibri</vt:lpstr>
      <vt:lpstr>YUKYOKASHO YOKO MEDIUM</vt:lpstr>
      <vt:lpstr>Kosugi Maru</vt:lpstr>
      <vt:lpstr>HGMaruGothicMPRO</vt:lpstr>
      <vt:lpstr>Arial</vt:lpstr>
      <vt:lpstr>YUKYOKASHO YOKO MEDIUM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直裕 野田</cp:lastModifiedBy>
  <cp:revision>6</cp:revision>
  <dcterms:created xsi:type="dcterms:W3CDTF">2020-10-19T07:43:26Z</dcterms:created>
  <dcterms:modified xsi:type="dcterms:W3CDTF">2023-03-26T06:15:36Z</dcterms:modified>
</cp:coreProperties>
</file>