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17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646" autoAdjust="0"/>
    <p:restoredTop sz="94660"/>
  </p:normalViewPr>
  <p:slideViewPr>
    <p:cSldViewPr snapToGrid="0">
      <p:cViewPr varScale="1">
        <p:scale>
          <a:sx n="46" d="100"/>
          <a:sy n="46" d="100"/>
        </p:scale>
        <p:origin x="48" y="13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83614D-53E0-B11C-E708-A0B0FDBDE3E2}"/>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79461F3-D8D1-B5AC-DA80-BEA4BEA9D2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6EA6001-EC9E-3C59-E65B-C11301C07ED9}"/>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8789029E-76AB-CE67-E65E-0909204DE3B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7A7AEC4-62D6-5B44-B519-D3760DDE8532}"/>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921439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476112-BDCB-D591-0713-41788CD5956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A4ED406-FCF2-5976-E3B5-32BB709C1BE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575A963-7AD2-278E-3585-C87BF2FEC63C}"/>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C24D8F5D-343E-6BC1-9A7D-5653EBD334A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AA0E11E-6061-C9A0-D12A-3E56E0203442}"/>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8367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6071F4D-1C1C-7D92-FBF6-FD7DE3EEC23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FA2EF-1199-59E6-1A74-ECAE14578FE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3E5D3C1-ADB8-8971-DDAF-056941FC5765}"/>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2F40A18C-3B16-C43C-DD94-68D5A92372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6DC6BA-D035-9746-4870-BA6F1EA54162}"/>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1941711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3E75F2-EB4C-6D50-875A-D21B2C0518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F63100E-FE0E-8098-E932-AB1AFC4C248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14DAC-E678-3917-E4F5-C576CD74860D}"/>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9B85D452-0637-FFD7-CDBC-34F6D694F4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72DD0E7-6F01-E0E8-CF8B-492A0EAF4A2B}"/>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46179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404CC6-2F20-DE19-8F85-FD755E19F4E2}"/>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4BB7B0C-4B0F-E777-D825-44C052749E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0679709-EE96-EB71-3B2F-CC9145C7DBA0}"/>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8E5527CC-8FE7-3EF2-E6A6-A2456D095B1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64DE90-2694-2E7F-B161-61DBC86563F8}"/>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689988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76321B-58AC-BA70-1610-D348A39DD4C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72A24A6-B631-8492-A69D-A3D79F39E4F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C535AD1-E0B1-5094-B6B7-D28067A77B4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6D95222-86A4-0C8C-0693-B628B957AB54}"/>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6" name="フッター プレースホルダー 5">
            <a:extLst>
              <a:ext uri="{FF2B5EF4-FFF2-40B4-BE49-F238E27FC236}">
                <a16:creationId xmlns:a16="http://schemas.microsoft.com/office/drawing/2014/main" id="{CED00A7A-E565-6ED6-AC53-4DA161ADC6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508063C-8C6A-CB74-A40B-F067DD8510B1}"/>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2789182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219822-1A73-125C-C329-374BECF5BFC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13B5CD8-401F-E161-A1C1-0395A8C16A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0A98045-6BF1-4CD2-AF31-E48004394525}"/>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4FBF453-CB0E-E106-01AA-B19B5CDECD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34BEED09-021F-6483-8C3A-EF36AC4158B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D382CBD-6119-1F56-688F-6E1BE01DDF3C}"/>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8" name="フッター プレースホルダー 7">
            <a:extLst>
              <a:ext uri="{FF2B5EF4-FFF2-40B4-BE49-F238E27FC236}">
                <a16:creationId xmlns:a16="http://schemas.microsoft.com/office/drawing/2014/main" id="{2BC7918C-BC30-E3E7-3287-6BDE4BAE91C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5C1D76F-283D-DB2C-B845-B7BAD7DE1FEF}"/>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3983536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F469B3-72FF-1F9D-F9C2-6DEE31108209}"/>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D869CB7-61F1-6C4A-A322-10D2B13E0093}"/>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4" name="フッター プレースホルダー 3">
            <a:extLst>
              <a:ext uri="{FF2B5EF4-FFF2-40B4-BE49-F238E27FC236}">
                <a16:creationId xmlns:a16="http://schemas.microsoft.com/office/drawing/2014/main" id="{B7D5FD28-BC75-6DDE-87F5-585BD8EE4F14}"/>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29E7EC3-7817-E1C8-B188-81C992E3AC67}"/>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2092004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0E90D2A-DB65-1AB8-0189-0A8A33BD6850}"/>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3" name="フッター プレースホルダー 2">
            <a:extLst>
              <a:ext uri="{FF2B5EF4-FFF2-40B4-BE49-F238E27FC236}">
                <a16:creationId xmlns:a16="http://schemas.microsoft.com/office/drawing/2014/main" id="{A0609645-1A07-10B5-2F7E-6148F69EF67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5B66C3B-721A-200B-D1CE-F46D4A8CAE5C}"/>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1727019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65E7B3-EC3D-E5F4-DF8E-226939F2D0A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37E0F0A-E4A8-D129-EBE9-B293ACF7DC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9731D5E-3781-0FD6-1397-B9C9F5DED6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DFC1CE4-3559-F014-4A73-F2359539DF53}"/>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6" name="フッター プレースホルダー 5">
            <a:extLst>
              <a:ext uri="{FF2B5EF4-FFF2-40B4-BE49-F238E27FC236}">
                <a16:creationId xmlns:a16="http://schemas.microsoft.com/office/drawing/2014/main" id="{88852B75-08F1-08CF-41A2-42CFAF7EAF8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F89FFEF-B404-8557-206F-362960117985}"/>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8733359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202311-427F-0DC5-C470-4F39392A9AA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8DA96C1-516D-EDCC-F3BE-1EAFB13177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52B99D1B-3CAB-7190-39B3-0E9AF7C2B9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74E7ADB-0FDC-B4E3-522A-F16691A9567A}"/>
              </a:ext>
            </a:extLst>
          </p:cNvPr>
          <p:cNvSpPr>
            <a:spLocks noGrp="1"/>
          </p:cNvSpPr>
          <p:nvPr>
            <p:ph type="dt" sz="half" idx="10"/>
          </p:nvPr>
        </p:nvSpPr>
        <p:spPr/>
        <p:txBody>
          <a:bodyPr/>
          <a:lstStyle/>
          <a:p>
            <a:fld id="{77B06572-C89B-4EF7-B942-CBAC7CDFD803}" type="datetimeFigureOut">
              <a:rPr kumimoji="1" lang="ja-JP" altLang="en-US" smtClean="0"/>
              <a:t>2023/3/28</a:t>
            </a:fld>
            <a:endParaRPr kumimoji="1" lang="ja-JP" altLang="en-US"/>
          </a:p>
        </p:txBody>
      </p:sp>
      <p:sp>
        <p:nvSpPr>
          <p:cNvPr id="6" name="フッター プレースホルダー 5">
            <a:extLst>
              <a:ext uri="{FF2B5EF4-FFF2-40B4-BE49-F238E27FC236}">
                <a16:creationId xmlns:a16="http://schemas.microsoft.com/office/drawing/2014/main" id="{742A60EF-CF95-F3F4-5FB1-26097FA3FA4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003A781-12AE-F043-5973-241A02530670}"/>
              </a:ext>
            </a:extLst>
          </p:cNvPr>
          <p:cNvSpPr>
            <a:spLocks noGrp="1"/>
          </p:cNvSpPr>
          <p:nvPr>
            <p:ph type="sldNum" sz="quarter" idx="12"/>
          </p:nvPr>
        </p:nvSpPr>
        <p:spPr/>
        <p:txBody>
          <a:body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2905605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48D3487-8FD5-67F3-DFBA-4B86717D05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0790E2-D561-5621-E464-B5CFE1925E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4E3A790-AD14-3895-B260-F32FDFB569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B06572-C89B-4EF7-B942-CBAC7CDFD803}" type="datetimeFigureOut">
              <a:rPr kumimoji="1" lang="ja-JP" altLang="en-US" smtClean="0"/>
              <a:t>2023/3/28</a:t>
            </a:fld>
            <a:endParaRPr kumimoji="1" lang="ja-JP" altLang="en-US"/>
          </a:p>
        </p:txBody>
      </p:sp>
      <p:sp>
        <p:nvSpPr>
          <p:cNvPr id="5" name="フッター プレースホルダー 4">
            <a:extLst>
              <a:ext uri="{FF2B5EF4-FFF2-40B4-BE49-F238E27FC236}">
                <a16:creationId xmlns:a16="http://schemas.microsoft.com/office/drawing/2014/main" id="{6CF02635-4315-A008-BBC7-347A92F558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FF1EDDE-96B0-7214-EDDB-0480732ECE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1FB339-9E00-44E4-8DB3-4A23AD090732}" type="slidenum">
              <a:rPr kumimoji="1" lang="ja-JP" altLang="en-US" smtClean="0"/>
              <a:t>‹#›</a:t>
            </a:fld>
            <a:endParaRPr kumimoji="1" lang="ja-JP" altLang="en-US"/>
          </a:p>
        </p:txBody>
      </p:sp>
    </p:spTree>
    <p:extLst>
      <p:ext uri="{BB962C8B-B14F-4D97-AF65-F5344CB8AC3E}">
        <p14:creationId xmlns:p14="http://schemas.microsoft.com/office/powerpoint/2010/main" val="909724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D026B9D4-63CD-E198-2F8A-E748CB297E1A}"/>
              </a:ext>
            </a:extLst>
          </p:cNvPr>
          <p:cNvSpPr>
            <a:spLocks noGrp="1"/>
          </p:cNvSpPr>
          <p:nvPr>
            <p:ph type="subTitle" idx="1"/>
          </p:nvPr>
        </p:nvSpPr>
        <p:spPr>
          <a:xfrm>
            <a:off x="461117" y="1367244"/>
            <a:ext cx="11398827" cy="4506158"/>
          </a:xfrm>
        </p:spPr>
        <p:txBody>
          <a:bodyPr>
            <a:normAutofit fontScale="92500"/>
          </a:bodyPr>
          <a:lstStyle/>
          <a:p>
            <a:pPr algn="l"/>
            <a:endParaRPr kumimoji="1" lang="en-US" altLang="ja-JP" sz="3100" dirty="0">
              <a:latin typeface="HGS明朝B" panose="02020800000000000000" pitchFamily="18" charset="-128"/>
              <a:ea typeface="HGS明朝B" panose="02020800000000000000" pitchFamily="18" charset="-128"/>
            </a:endParaRPr>
          </a:p>
          <a:p>
            <a:pPr algn="l"/>
            <a:r>
              <a:rPr kumimoji="1" lang="ja-JP" altLang="en-US" sz="3100" dirty="0">
                <a:latin typeface="HGS明朝B" panose="02020800000000000000" pitchFamily="18" charset="-128"/>
                <a:ea typeface="HGS明朝B" panose="02020800000000000000" pitchFamily="18" charset="-128"/>
              </a:rPr>
              <a:t>　</a:t>
            </a:r>
            <a:r>
              <a:rPr kumimoji="1" lang="ja-JP" altLang="en-US" dirty="0">
                <a:latin typeface="HGS明朝B" panose="02020800000000000000" pitchFamily="18" charset="-128"/>
                <a:ea typeface="HGS明朝B" panose="02020800000000000000" pitchFamily="18" charset="-128"/>
              </a:rPr>
              <a:t>並木さんの美肌施術が新橋駅の近くで受けられる知ってから、</a:t>
            </a:r>
            <a:endParaRPr kumimoji="1" lang="en-US" altLang="ja-JP" dirty="0">
              <a:latin typeface="HGS明朝B" panose="02020800000000000000" pitchFamily="18" charset="-128"/>
              <a:ea typeface="HGS明朝B" panose="02020800000000000000" pitchFamily="18" charset="-128"/>
            </a:endParaRPr>
          </a:p>
          <a:p>
            <a:pPr algn="l"/>
            <a:r>
              <a:rPr lang="ja-JP" altLang="en-US" dirty="0">
                <a:latin typeface="HGS明朝B" panose="02020800000000000000" pitchFamily="18" charset="-128"/>
                <a:ea typeface="HGS明朝B" panose="02020800000000000000" pitchFamily="18" charset="-128"/>
              </a:rPr>
              <a:t>　東京への出張時にはお願いしようと入会時から思っておりました。</a:t>
            </a:r>
            <a:endParaRPr lang="en-US" altLang="ja-JP" dirty="0">
              <a:latin typeface="HGS明朝B" panose="02020800000000000000" pitchFamily="18" charset="-128"/>
              <a:ea typeface="HGS明朝B" panose="02020800000000000000" pitchFamily="18" charset="-128"/>
            </a:endParaRPr>
          </a:p>
          <a:p>
            <a:pPr algn="l"/>
            <a:r>
              <a:rPr kumimoji="1" lang="ja-JP" altLang="en-US" dirty="0">
                <a:latin typeface="HGS明朝B" panose="02020800000000000000" pitchFamily="18" charset="-128"/>
                <a:ea typeface="HGS明朝B" panose="02020800000000000000" pitchFamily="18" charset="-128"/>
              </a:rPr>
              <a:t>　並木さんのコメントがいつも面白くて笑かされて。</a:t>
            </a:r>
            <a:endParaRPr kumimoji="1" lang="en-US" altLang="ja-JP" dirty="0">
              <a:latin typeface="HGS明朝B" panose="02020800000000000000" pitchFamily="18" charset="-128"/>
              <a:ea typeface="HGS明朝B" panose="02020800000000000000" pitchFamily="18" charset="-128"/>
            </a:endParaRPr>
          </a:p>
          <a:p>
            <a:pPr algn="l"/>
            <a:r>
              <a:rPr lang="ja-JP" altLang="en-US" dirty="0">
                <a:latin typeface="HGS明朝B" panose="02020800000000000000" pitchFamily="18" charset="-128"/>
                <a:ea typeface="HGS明朝B" panose="02020800000000000000" pitchFamily="18" charset="-128"/>
              </a:rPr>
              <a:t>　</a:t>
            </a:r>
            <a:r>
              <a:rPr kumimoji="1" lang="ja-JP" altLang="en-US" dirty="0">
                <a:latin typeface="HGS明朝B" panose="02020800000000000000" pitchFamily="18" charset="-128"/>
                <a:ea typeface="HGS明朝B" panose="02020800000000000000" pitchFamily="18" charset="-128"/>
              </a:rPr>
              <a:t>実際に会ったらどんな人なんだろうって思ってました。</a:t>
            </a:r>
            <a:endParaRPr kumimoji="1" lang="en-US" altLang="ja-JP" dirty="0">
              <a:latin typeface="HGS明朝B" panose="02020800000000000000" pitchFamily="18" charset="-128"/>
              <a:ea typeface="HGS明朝B" panose="02020800000000000000" pitchFamily="18" charset="-128"/>
            </a:endParaRPr>
          </a:p>
          <a:p>
            <a:pPr algn="l"/>
            <a:r>
              <a:rPr lang="ja-JP" altLang="en-US" dirty="0">
                <a:latin typeface="HGS明朝B" panose="02020800000000000000" pitchFamily="18" charset="-128"/>
                <a:ea typeface="HGS明朝B" panose="02020800000000000000" pitchFamily="18" charset="-128"/>
              </a:rPr>
              <a:t>　</a:t>
            </a:r>
            <a:r>
              <a:rPr kumimoji="1" lang="ja-JP" altLang="en-US" dirty="0">
                <a:latin typeface="HGS明朝B" panose="02020800000000000000" pitchFamily="18" charset="-128"/>
                <a:ea typeface="HGS明朝B" panose="02020800000000000000" pitchFamily="18" charset="-128"/>
              </a:rPr>
              <a:t>正直、男</a:t>
            </a:r>
            <a:r>
              <a:rPr lang="ja-JP" altLang="en-US" dirty="0">
                <a:latin typeface="HGS明朝B" panose="02020800000000000000" pitchFamily="18" charset="-128"/>
                <a:ea typeface="HGS明朝B" panose="02020800000000000000" pitchFamily="18" charset="-128"/>
              </a:rPr>
              <a:t>の</a:t>
            </a:r>
            <a:r>
              <a:rPr kumimoji="1" lang="ja-JP" altLang="en-US" dirty="0">
                <a:latin typeface="HGS明朝B" panose="02020800000000000000" pitchFamily="18" charset="-128"/>
                <a:ea typeface="HGS明朝B" panose="02020800000000000000" pitchFamily="18" charset="-128"/>
              </a:rPr>
              <a:t>美肌とかあんまり気にしたことありませんでした。</a:t>
            </a:r>
            <a:endParaRPr kumimoji="1" lang="en-US" altLang="ja-JP" dirty="0">
              <a:latin typeface="HGS明朝B" panose="02020800000000000000" pitchFamily="18" charset="-128"/>
              <a:ea typeface="HGS明朝B" panose="02020800000000000000" pitchFamily="18" charset="-128"/>
            </a:endParaRPr>
          </a:p>
          <a:p>
            <a:pPr algn="l"/>
            <a:r>
              <a:rPr kumimoji="1" lang="en-US" altLang="ja-JP" dirty="0">
                <a:latin typeface="HGS明朝B" panose="02020800000000000000" pitchFamily="18" charset="-128"/>
                <a:ea typeface="HGS明朝B" panose="02020800000000000000" pitchFamily="18" charset="-128"/>
              </a:rPr>
              <a:t>『</a:t>
            </a:r>
            <a:r>
              <a:rPr kumimoji="1" lang="ja-JP" altLang="en-US" dirty="0">
                <a:latin typeface="HGS明朝B" panose="02020800000000000000" pitchFamily="18" charset="-128"/>
                <a:ea typeface="HGS明朝B" panose="02020800000000000000" pitchFamily="18" charset="-128"/>
              </a:rPr>
              <a:t>顔色が明るい人とつきあいたくなるし、顔色が明るい人から契約したいと思うでしょう？</a:t>
            </a:r>
            <a:r>
              <a:rPr kumimoji="1" lang="en-US" altLang="ja-JP" dirty="0">
                <a:latin typeface="HGS明朝B" panose="02020800000000000000" pitchFamily="18" charset="-128"/>
                <a:ea typeface="HGS明朝B" panose="02020800000000000000" pitchFamily="18" charset="-128"/>
              </a:rPr>
              <a:t>』</a:t>
            </a:r>
            <a:r>
              <a:rPr kumimoji="1" lang="ja-JP" altLang="en-US" dirty="0">
                <a:latin typeface="HGS明朝B" panose="02020800000000000000" pitchFamily="18" charset="-128"/>
                <a:ea typeface="HGS明朝B" panose="02020800000000000000" pitchFamily="18" charset="-128"/>
              </a:rPr>
              <a:t>と言われて、なるほど</a:t>
            </a:r>
            <a:r>
              <a:rPr lang="ja-JP" altLang="en-US" dirty="0">
                <a:latin typeface="HGS明朝B" panose="02020800000000000000" pitchFamily="18" charset="-128"/>
                <a:ea typeface="HGS明朝B" panose="02020800000000000000" pitchFamily="18" charset="-128"/>
              </a:rPr>
              <a:t>～と思いました。</a:t>
            </a:r>
            <a:endParaRPr lang="en-US" altLang="ja-JP" dirty="0">
              <a:latin typeface="HGS明朝B" panose="02020800000000000000" pitchFamily="18" charset="-128"/>
              <a:ea typeface="HGS明朝B" panose="02020800000000000000" pitchFamily="18" charset="-128"/>
            </a:endParaRPr>
          </a:p>
          <a:p>
            <a:pPr algn="l"/>
            <a:r>
              <a:rPr lang="ja-JP" altLang="en-US" dirty="0">
                <a:latin typeface="HGS明朝B" panose="02020800000000000000" pitchFamily="18" charset="-128"/>
                <a:ea typeface="HGS明朝B" panose="02020800000000000000" pitchFamily="18" charset="-128"/>
              </a:rPr>
              <a:t>並木さんに僕が、貢献出来ることはありませんか？と尋ねた時、“まずは野口さんが美肌になって世界を明るくして”といわれました。さすが～</a:t>
            </a:r>
            <a:r>
              <a:rPr lang="ja-JP" altLang="en-US">
                <a:latin typeface="HGS明朝B" panose="02020800000000000000" pitchFamily="18" charset="-128"/>
                <a:ea typeface="HGS明朝B" panose="02020800000000000000" pitchFamily="18" charset="-128"/>
              </a:rPr>
              <a:t>並木さん！と</a:t>
            </a:r>
            <a:r>
              <a:rPr lang="ja-JP" altLang="en-US" dirty="0">
                <a:latin typeface="HGS明朝B" panose="02020800000000000000" pitchFamily="18" charset="-128"/>
                <a:ea typeface="HGS明朝B" panose="02020800000000000000" pitchFamily="18" charset="-128"/>
              </a:rPr>
              <a:t>思いました。縁ある人を美肌にして顔色を明るくするスペシャリスト並木のり子を推してます！</a:t>
            </a:r>
            <a:endParaRPr kumimoji="1" lang="ja-JP" altLang="en-US" b="1" dirty="0">
              <a:latin typeface="HGS明朝B" panose="02020800000000000000" pitchFamily="18" charset="-128"/>
              <a:ea typeface="HGS明朝B" panose="02020800000000000000" pitchFamily="18" charset="-128"/>
            </a:endParaRPr>
          </a:p>
          <a:p>
            <a:pPr algn="l"/>
            <a:endParaRPr kumimoji="1" lang="en-US" altLang="ja-JP" dirty="0"/>
          </a:p>
        </p:txBody>
      </p:sp>
      <p:sp>
        <p:nvSpPr>
          <p:cNvPr id="8" name="テキスト ボックス 7">
            <a:extLst>
              <a:ext uri="{FF2B5EF4-FFF2-40B4-BE49-F238E27FC236}">
                <a16:creationId xmlns:a16="http://schemas.microsoft.com/office/drawing/2014/main" id="{CF92D1E1-B9C6-C8FC-C8A2-B4DC3E0DED19}"/>
              </a:ext>
            </a:extLst>
          </p:cNvPr>
          <p:cNvSpPr txBox="1"/>
          <p:nvPr/>
        </p:nvSpPr>
        <p:spPr>
          <a:xfrm>
            <a:off x="261258" y="166915"/>
            <a:ext cx="11598686" cy="1200329"/>
          </a:xfrm>
          <a:prstGeom prst="rect">
            <a:avLst/>
          </a:prstGeom>
          <a:solidFill>
            <a:schemeClr val="accent6">
              <a:lumMod val="40000"/>
              <a:lumOff val="60000"/>
            </a:schemeClr>
          </a:solidFill>
        </p:spPr>
        <p:txBody>
          <a:bodyPr wrap="square" rtlCol="0">
            <a:spAutoFit/>
          </a:bodyPr>
          <a:lstStyle/>
          <a:p>
            <a:r>
              <a:rPr lang="ja-JP" altLang="en-US" sz="3600" dirty="0">
                <a:highlight>
                  <a:srgbClr val="FFFF00"/>
                </a:highlight>
                <a:latin typeface="HGP明朝B" panose="02020800000000000000" pitchFamily="18" charset="-128"/>
                <a:ea typeface="HGP明朝B" panose="02020800000000000000" pitchFamily="18" charset="-128"/>
              </a:rPr>
              <a:t>出会った人の顔の印象を明るくする</a:t>
            </a:r>
            <a:endParaRPr lang="en-US" altLang="ja-JP" sz="3600" dirty="0">
              <a:latin typeface="HGP明朝B" panose="02020800000000000000" pitchFamily="18" charset="-128"/>
              <a:ea typeface="HGP明朝B" panose="02020800000000000000" pitchFamily="18" charset="-128"/>
            </a:endParaRPr>
          </a:p>
          <a:p>
            <a:r>
              <a:rPr lang="ja-JP" altLang="en-US" sz="3600" dirty="0">
                <a:latin typeface="HGP明朝B" panose="02020800000000000000" pitchFamily="18" charset="-128"/>
                <a:ea typeface="HGP明朝B" panose="02020800000000000000" pitchFamily="18" charset="-128"/>
              </a:rPr>
              <a:t>　　　　　　　　　　　美肌アドバイザー並木のりこさん</a:t>
            </a:r>
            <a:endParaRPr lang="en-US" altLang="ja-JP" sz="3600" dirty="0">
              <a:latin typeface="HGP明朝B" panose="02020800000000000000" pitchFamily="18" charset="-128"/>
              <a:ea typeface="HGP明朝B" panose="02020800000000000000" pitchFamily="18" charset="-128"/>
            </a:endParaRPr>
          </a:p>
        </p:txBody>
      </p:sp>
      <p:sp>
        <p:nvSpPr>
          <p:cNvPr id="9" name="AutoShape 2">
            <a:extLst>
              <a:ext uri="{FF2B5EF4-FFF2-40B4-BE49-F238E27FC236}">
                <a16:creationId xmlns:a16="http://schemas.microsoft.com/office/drawing/2014/main" id="{EE068342-0CBB-B53F-7CC9-DBD14A85EEE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pic>
        <p:nvPicPr>
          <p:cNvPr id="2" name="図 1">
            <a:extLst>
              <a:ext uri="{FF2B5EF4-FFF2-40B4-BE49-F238E27FC236}">
                <a16:creationId xmlns:a16="http://schemas.microsoft.com/office/drawing/2014/main" id="{DCA84371-C654-AC07-DC72-8915DFE08562}"/>
              </a:ext>
            </a:extLst>
          </p:cNvPr>
          <p:cNvPicPr>
            <a:picLocks noChangeAspect="1"/>
          </p:cNvPicPr>
          <p:nvPr/>
        </p:nvPicPr>
        <p:blipFill>
          <a:blip r:embed="rId2"/>
          <a:stretch>
            <a:fillRect/>
          </a:stretch>
        </p:blipFill>
        <p:spPr>
          <a:xfrm>
            <a:off x="512312" y="5873401"/>
            <a:ext cx="2982350" cy="931984"/>
          </a:xfrm>
          <a:prstGeom prst="rect">
            <a:avLst/>
          </a:prstGeom>
        </p:spPr>
      </p:pic>
      <p:sp>
        <p:nvSpPr>
          <p:cNvPr id="7" name="テキスト ボックス 6">
            <a:extLst>
              <a:ext uri="{FF2B5EF4-FFF2-40B4-BE49-F238E27FC236}">
                <a16:creationId xmlns:a16="http://schemas.microsoft.com/office/drawing/2014/main" id="{79038DDB-86E0-B5E7-9868-B779D95DE3C2}"/>
              </a:ext>
            </a:extLst>
          </p:cNvPr>
          <p:cNvSpPr txBox="1"/>
          <p:nvPr/>
        </p:nvSpPr>
        <p:spPr>
          <a:xfrm>
            <a:off x="261258" y="1355467"/>
            <a:ext cx="10089492" cy="523220"/>
          </a:xfrm>
          <a:prstGeom prst="rect">
            <a:avLst/>
          </a:prstGeom>
          <a:solidFill>
            <a:schemeClr val="accent4">
              <a:lumMod val="60000"/>
              <a:lumOff val="40000"/>
            </a:schemeClr>
          </a:solidFill>
        </p:spPr>
        <p:txBody>
          <a:bodyPr wrap="square" rtlCol="0">
            <a:spAutoFit/>
          </a:bodyPr>
          <a:lstStyle/>
          <a:p>
            <a:pPr algn="ctr"/>
            <a:r>
              <a:rPr lang="ja-JP" altLang="en-US" sz="2800" dirty="0">
                <a:latin typeface="HGP明朝B" panose="02020800000000000000" pitchFamily="18" charset="-128"/>
                <a:ea typeface="HGP明朝B" panose="02020800000000000000" pitchFamily="18" charset="-128"/>
              </a:rPr>
              <a:t>洗顔効果で世界を明るくするバキューム泡の伝道者！！</a:t>
            </a:r>
            <a:endParaRPr lang="en-US" altLang="ja-JP" sz="2800" dirty="0">
              <a:latin typeface="HGP明朝B" panose="02020800000000000000" pitchFamily="18" charset="-128"/>
              <a:ea typeface="HGP明朝B" panose="02020800000000000000" pitchFamily="18" charset="-128"/>
            </a:endParaRPr>
          </a:p>
        </p:txBody>
      </p:sp>
      <p:sp>
        <p:nvSpPr>
          <p:cNvPr id="10" name="テキスト ボックス 9">
            <a:extLst>
              <a:ext uri="{FF2B5EF4-FFF2-40B4-BE49-F238E27FC236}">
                <a16:creationId xmlns:a16="http://schemas.microsoft.com/office/drawing/2014/main" id="{2126F4DD-BF19-CB13-A116-3642644EA926}"/>
              </a:ext>
            </a:extLst>
          </p:cNvPr>
          <p:cNvSpPr txBox="1"/>
          <p:nvPr/>
        </p:nvSpPr>
        <p:spPr>
          <a:xfrm>
            <a:off x="4042064" y="5817426"/>
            <a:ext cx="7069282" cy="954107"/>
          </a:xfrm>
          <a:prstGeom prst="rect">
            <a:avLst/>
          </a:prstGeom>
          <a:solidFill>
            <a:schemeClr val="bg1"/>
          </a:solidFill>
        </p:spPr>
        <p:txBody>
          <a:bodyPr wrap="square" rtlCol="0">
            <a:spAutoFit/>
          </a:bodyPr>
          <a:lstStyle/>
          <a:p>
            <a:r>
              <a:rPr lang="ja-JP" altLang="en-US" sz="2800" dirty="0">
                <a:latin typeface="HGP明朝B" panose="02020800000000000000" pitchFamily="18" charset="-128"/>
                <a:ea typeface="HGP明朝B" panose="02020800000000000000" pitchFamily="18" charset="-128"/>
              </a:rPr>
              <a:t>シーティー・パートナーズ株式会社　</a:t>
            </a:r>
            <a:endParaRPr lang="en-US" altLang="ja-JP" sz="2800" dirty="0">
              <a:latin typeface="HGP明朝B" panose="02020800000000000000" pitchFamily="18" charset="-128"/>
              <a:ea typeface="HGP明朝B" panose="02020800000000000000" pitchFamily="18" charset="-128"/>
            </a:endParaRPr>
          </a:p>
          <a:p>
            <a:r>
              <a:rPr lang="ja-JP" altLang="en-US" sz="2800" dirty="0">
                <a:latin typeface="HGP明朝B" panose="02020800000000000000" pitchFamily="18" charset="-128"/>
                <a:ea typeface="HGP明朝B" panose="02020800000000000000" pitchFamily="18" charset="-128"/>
              </a:rPr>
              <a:t>　製造業コンサルタント　野口修一</a:t>
            </a:r>
            <a:endParaRPr lang="en-US" altLang="ja-JP" sz="2800" dirty="0">
              <a:latin typeface="HGP明朝B" panose="02020800000000000000" pitchFamily="18" charset="-128"/>
              <a:ea typeface="HGP明朝B" panose="02020800000000000000" pitchFamily="18" charset="-128"/>
            </a:endParaRPr>
          </a:p>
        </p:txBody>
      </p:sp>
      <p:pic>
        <p:nvPicPr>
          <p:cNvPr id="12" name="図 11">
            <a:extLst>
              <a:ext uri="{FF2B5EF4-FFF2-40B4-BE49-F238E27FC236}">
                <a16:creationId xmlns:a16="http://schemas.microsoft.com/office/drawing/2014/main" id="{6DDEB5EC-3034-7D98-AF3F-E36B65DAA9F5}"/>
              </a:ext>
            </a:extLst>
          </p:cNvPr>
          <p:cNvPicPr>
            <a:picLocks noChangeAspect="1"/>
          </p:cNvPicPr>
          <p:nvPr/>
        </p:nvPicPr>
        <p:blipFill rotWithShape="1">
          <a:blip r:embed="rId3">
            <a:extLst>
              <a:ext uri="{28A0092B-C50C-407E-A947-70E740481C1C}">
                <a14:useLocalDpi xmlns:a14="http://schemas.microsoft.com/office/drawing/2010/main" val="0"/>
              </a:ext>
            </a:extLst>
          </a:blip>
          <a:srcRect l="13802" r="11979"/>
          <a:stretch/>
        </p:blipFill>
        <p:spPr>
          <a:xfrm>
            <a:off x="10133115" y="166915"/>
            <a:ext cx="1797627" cy="2095624"/>
          </a:xfrm>
          <a:prstGeom prst="rect">
            <a:avLst/>
          </a:prstGeom>
        </p:spPr>
      </p:pic>
    </p:spTree>
    <p:extLst>
      <p:ext uri="{BB962C8B-B14F-4D97-AF65-F5344CB8AC3E}">
        <p14:creationId xmlns:p14="http://schemas.microsoft.com/office/powerpoint/2010/main" val="18698143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TotalTime>
  <Words>196</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HGP明朝B</vt:lpstr>
      <vt:lpstr>HGS明朝B</vt: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野口 修一</dc:creator>
  <cp:lastModifiedBy>野口 修一</cp:lastModifiedBy>
  <cp:revision>2</cp:revision>
  <dcterms:created xsi:type="dcterms:W3CDTF">2023-03-28T12:39:33Z</dcterms:created>
  <dcterms:modified xsi:type="dcterms:W3CDTF">2023-03-28T14:55:31Z</dcterms:modified>
</cp:coreProperties>
</file>