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DADE"/>
    <a:srgbClr val="DB5BAD"/>
    <a:srgbClr val="FDD3FA"/>
    <a:srgbClr val="FAF9BD"/>
    <a:srgbClr val="FB81CD"/>
    <a:srgbClr val="199497"/>
    <a:srgbClr val="F4C2F2"/>
    <a:srgbClr val="ABFB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2931367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2155565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313764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86127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1231577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3929838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48313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3103075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7051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3860281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6CB3D5-7234-4C64-BB28-6066BE416F27}" type="datetimeFigureOut">
              <a:rPr kumimoji="1" lang="ja-JP" altLang="en-US" smtClean="0"/>
              <a:t>2023/3/31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4223354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6CB3D5-7234-4C64-BB28-6066BE416F27}" type="datetimeFigureOut">
              <a:rPr kumimoji="1" lang="ja-JP" altLang="en-US" smtClean="0"/>
              <a:t>2023/3/31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A0BD2-4FA8-4C5E-8383-4817F944C08C}" type="slidenum">
              <a:rPr kumimoji="1" lang="ja-JP" altLang="en-US" smtClean="0"/>
              <a:t>‹#›</a:t>
            </a:fld>
            <a:endParaRPr kumimoji="1" lang="ja-JP" altLang="en-US"/>
          </a:p>
        </p:txBody>
      </p:sp>
    </p:spTree>
    <p:extLst>
      <p:ext uri="{BB962C8B-B14F-4D97-AF65-F5344CB8AC3E}">
        <p14:creationId xmlns:p14="http://schemas.microsoft.com/office/powerpoint/2010/main" val="3368938237"/>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B81CD"/>
            </a:gs>
            <a:gs pos="74000">
              <a:srgbClr val="FDD3FA"/>
            </a:gs>
            <a:gs pos="27000">
              <a:srgbClr val="DB5BAD"/>
            </a:gs>
            <a:gs pos="100000">
              <a:schemeClr val="accent3">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1AA63CE5-642A-60AE-475E-5A435802C964}"/>
              </a:ext>
            </a:extLst>
          </p:cNvPr>
          <p:cNvSpPr/>
          <p:nvPr/>
        </p:nvSpPr>
        <p:spPr>
          <a:xfrm>
            <a:off x="599660" y="987653"/>
            <a:ext cx="7455011" cy="5437001"/>
          </a:xfrm>
          <a:prstGeom prst="roundRect">
            <a:avLst>
              <a:gd name="adj" fmla="val 6253"/>
            </a:avLst>
          </a:prstGeom>
          <a:solidFill>
            <a:schemeClr val="bg1"/>
          </a:solidFill>
          <a:ln>
            <a:solidFill>
              <a:srgbClr val="FB81C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タイトル 3">
            <a:extLst>
              <a:ext uri="{FF2B5EF4-FFF2-40B4-BE49-F238E27FC236}">
                <a16:creationId xmlns:a16="http://schemas.microsoft.com/office/drawing/2014/main" id="{D6B1DACE-2620-6587-3193-CDE6B9B357CB}"/>
              </a:ext>
            </a:extLst>
          </p:cNvPr>
          <p:cNvSpPr>
            <a:spLocks noGrp="1"/>
          </p:cNvSpPr>
          <p:nvPr>
            <p:ph type="title"/>
          </p:nvPr>
        </p:nvSpPr>
        <p:spPr>
          <a:xfrm>
            <a:off x="770543" y="1175527"/>
            <a:ext cx="5795154" cy="811668"/>
          </a:xfrm>
        </p:spPr>
        <p:txBody>
          <a:bodyPr>
            <a:normAutofit/>
          </a:bodyPr>
          <a:lstStyle/>
          <a:p>
            <a:r>
              <a:rPr lang="ja-JP" altLang="en-US" sz="2800" b="1" dirty="0">
                <a:latin typeface="+mn-ea"/>
                <a:ea typeface="+mn-ea"/>
              </a:rPr>
              <a:t>お肌がすべすべモチモチに</a:t>
            </a:r>
          </a:p>
        </p:txBody>
      </p:sp>
      <p:sp>
        <p:nvSpPr>
          <p:cNvPr id="5" name="コンテンツ プレースホルダー 4">
            <a:extLst>
              <a:ext uri="{FF2B5EF4-FFF2-40B4-BE49-F238E27FC236}">
                <a16:creationId xmlns:a16="http://schemas.microsoft.com/office/drawing/2014/main" id="{5A037EA6-228E-BB08-D4E0-C51B203F8A28}"/>
              </a:ext>
            </a:extLst>
          </p:cNvPr>
          <p:cNvSpPr>
            <a:spLocks noGrp="1"/>
          </p:cNvSpPr>
          <p:nvPr>
            <p:ph idx="1"/>
          </p:nvPr>
        </p:nvSpPr>
        <p:spPr>
          <a:xfrm>
            <a:off x="838200" y="1867925"/>
            <a:ext cx="10515600" cy="4351338"/>
          </a:xfrm>
        </p:spPr>
        <p:txBody>
          <a:bodyPr>
            <a:normAutofit fontScale="70000" lnSpcReduction="20000"/>
          </a:bodyPr>
          <a:lstStyle/>
          <a:p>
            <a:pPr marL="0" indent="0">
              <a:buNone/>
            </a:pPr>
            <a:r>
              <a:rPr lang="ja-JP" altLang="en-US" sz="1800" b="1" dirty="0"/>
              <a:t>前々から気になっていた並木さんの施術。楽しみに伺いました。</a:t>
            </a:r>
            <a:endParaRPr lang="en-US" altLang="ja-JP" sz="1800" b="1" dirty="0"/>
          </a:p>
          <a:p>
            <a:pPr marL="0" indent="0">
              <a:buNone/>
            </a:pPr>
            <a:endParaRPr lang="en-US" altLang="ja-JP" sz="1800" b="1" dirty="0"/>
          </a:p>
          <a:p>
            <a:pPr marL="0" indent="0">
              <a:buNone/>
            </a:pPr>
            <a:r>
              <a:rPr lang="ja-JP" altLang="en-US" sz="1800" b="1" dirty="0"/>
              <a:t>最初は洗顔のやり方から。</a:t>
            </a:r>
            <a:endParaRPr lang="en-US" altLang="ja-JP" sz="1800" b="1" dirty="0"/>
          </a:p>
          <a:p>
            <a:pPr marL="0" indent="0">
              <a:buNone/>
            </a:pPr>
            <a:r>
              <a:rPr lang="ja-JP" altLang="en-US" sz="1800" b="1" dirty="0"/>
              <a:t>教わった方法で泡立てると</a:t>
            </a:r>
            <a:r>
              <a:rPr lang="ja-JP" altLang="en-US" sz="1900" b="1" dirty="0"/>
              <a:t>「石鹸でこんなに泡立つの？？」</a:t>
            </a:r>
            <a:endParaRPr lang="en-US" altLang="ja-JP" sz="1900" b="1" dirty="0"/>
          </a:p>
          <a:p>
            <a:pPr marL="0" indent="0">
              <a:buNone/>
            </a:pPr>
            <a:r>
              <a:rPr lang="ja-JP" altLang="en-US" sz="1800" b="1" dirty="0"/>
              <a:t>というような、密度の高いふわふわな泡が出来てびっくりしました。</a:t>
            </a:r>
            <a:endParaRPr lang="en-US" altLang="ja-JP" sz="1800" b="1" dirty="0"/>
          </a:p>
          <a:p>
            <a:pPr marL="0" indent="0">
              <a:buNone/>
            </a:pPr>
            <a:r>
              <a:rPr lang="ja-JP" altLang="en-US" sz="1800" b="1" dirty="0"/>
              <a:t>施術はお話しながら楽しく過ごしました。</a:t>
            </a:r>
            <a:endParaRPr lang="en-US" altLang="ja-JP" sz="1800" b="1" dirty="0"/>
          </a:p>
          <a:p>
            <a:pPr marL="0" indent="0">
              <a:buNone/>
            </a:pPr>
            <a:r>
              <a:rPr lang="ja-JP" altLang="en-US" sz="1800" b="1" dirty="0"/>
              <a:t>施術後の肌を触ってみるとつるつるになっていて潤いも感じました。</a:t>
            </a:r>
            <a:endParaRPr lang="en-US" altLang="ja-JP" sz="1800" b="1" dirty="0"/>
          </a:p>
          <a:p>
            <a:pPr marL="0" indent="0">
              <a:buNone/>
            </a:pPr>
            <a:r>
              <a:rPr lang="ja-JP" altLang="en-US" sz="1800" b="1" dirty="0"/>
              <a:t>気になっていた毛穴汚れも減少し「１回でこんなに効果があるんだ！」</a:t>
            </a:r>
            <a:endParaRPr lang="en-US" altLang="ja-JP" sz="1800" b="1" dirty="0"/>
          </a:p>
          <a:p>
            <a:pPr marL="0" indent="0">
              <a:buNone/>
            </a:pPr>
            <a:r>
              <a:rPr lang="ja-JP" altLang="en-US" sz="1800" b="1" dirty="0"/>
              <a:t>と驚きました。</a:t>
            </a:r>
            <a:endParaRPr lang="en-US" altLang="ja-JP" sz="1800" b="1" dirty="0"/>
          </a:p>
          <a:p>
            <a:pPr marL="0" indent="0">
              <a:buNone/>
            </a:pPr>
            <a:endParaRPr lang="en-US" altLang="ja-JP" sz="1800" b="1" dirty="0"/>
          </a:p>
          <a:p>
            <a:pPr marL="0" indent="0">
              <a:buNone/>
            </a:pPr>
            <a:r>
              <a:rPr lang="ja-JP" altLang="en-US" sz="1800" b="1" dirty="0"/>
              <a:t>試験もあるということで、最後にメイクもしていただきました</a:t>
            </a:r>
            <a:r>
              <a:rPr lang="en-US" altLang="ja-JP" sz="1800" b="1" dirty="0"/>
              <a:t>(^^</a:t>
            </a:r>
          </a:p>
          <a:p>
            <a:pPr marL="0" indent="0">
              <a:buNone/>
            </a:pPr>
            <a:r>
              <a:rPr lang="ja-JP" altLang="en-US" sz="1800" b="1" dirty="0"/>
              <a:t>普段はしないメイクで新たな自分と出会え、今後の参考になりました！</a:t>
            </a:r>
            <a:endParaRPr lang="en-US" altLang="ja-JP" sz="1800" b="1" dirty="0"/>
          </a:p>
          <a:p>
            <a:pPr marL="0" indent="0">
              <a:buNone/>
            </a:pPr>
            <a:endParaRPr lang="en-US" altLang="ja-JP" sz="1800" b="1" dirty="0"/>
          </a:p>
          <a:p>
            <a:pPr marL="0" indent="0">
              <a:buNone/>
            </a:pPr>
            <a:r>
              <a:rPr lang="ja-JP" altLang="en-US" sz="1800" b="1" dirty="0"/>
              <a:t>１回でも肌の違いが分かる並木さんの施術。</a:t>
            </a:r>
            <a:endParaRPr lang="en-US" altLang="ja-JP" sz="1800" b="1" dirty="0"/>
          </a:p>
          <a:p>
            <a:pPr marL="0" indent="0">
              <a:buNone/>
            </a:pPr>
            <a:r>
              <a:rPr lang="ja-JP" altLang="en-US" sz="1800" b="1" dirty="0"/>
              <a:t>私は並木さんの施術を推薦します。　　　　　</a:t>
            </a:r>
            <a:endParaRPr lang="en-US" altLang="ja-JP" sz="1800" b="1" dirty="0"/>
          </a:p>
          <a:p>
            <a:pPr marL="0" indent="0">
              <a:buNone/>
            </a:pPr>
            <a:r>
              <a:rPr lang="ja-JP" altLang="en-US" sz="1800" b="1" dirty="0"/>
              <a:t>　　　　　　　　　　　　　　　　　　　　　　　　　社用携帯の総合代理店　荒井彩歌</a:t>
            </a:r>
            <a:endParaRPr lang="en-US" altLang="ja-JP" sz="1800" b="1" dirty="0"/>
          </a:p>
          <a:p>
            <a:pPr marL="0" indent="0">
              <a:buNone/>
            </a:pPr>
            <a:endParaRPr lang="en-US" altLang="ja-JP" sz="1800" dirty="0"/>
          </a:p>
        </p:txBody>
      </p:sp>
      <p:pic>
        <p:nvPicPr>
          <p:cNvPr id="7" name="図 6">
            <a:extLst>
              <a:ext uri="{FF2B5EF4-FFF2-40B4-BE49-F238E27FC236}">
                <a16:creationId xmlns:a16="http://schemas.microsoft.com/office/drawing/2014/main" id="{BA92A49C-77E6-34F7-5D37-5158FF73BA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5360" y="1662534"/>
            <a:ext cx="2996980" cy="4251529"/>
          </a:xfrm>
          <a:prstGeom prst="rect">
            <a:avLst/>
          </a:prstGeom>
        </p:spPr>
      </p:pic>
      <p:sp>
        <p:nvSpPr>
          <p:cNvPr id="9" name="テキスト ボックス 8">
            <a:extLst>
              <a:ext uri="{FF2B5EF4-FFF2-40B4-BE49-F238E27FC236}">
                <a16:creationId xmlns:a16="http://schemas.microsoft.com/office/drawing/2014/main" id="{190D802D-92D4-8B8C-E133-A52682113751}"/>
              </a:ext>
            </a:extLst>
          </p:cNvPr>
          <p:cNvSpPr txBox="1"/>
          <p:nvPr/>
        </p:nvSpPr>
        <p:spPr>
          <a:xfrm>
            <a:off x="721360" y="409728"/>
            <a:ext cx="3416320" cy="646331"/>
          </a:xfrm>
          <a:prstGeom prst="rect">
            <a:avLst/>
          </a:prstGeom>
          <a:noFill/>
        </p:spPr>
        <p:txBody>
          <a:bodyPr wrap="none" rtlCol="0">
            <a:spAutoFit/>
          </a:bodyPr>
          <a:lstStyle/>
          <a:p>
            <a:r>
              <a:rPr kumimoji="1" lang="en-US" altLang="ja-JP" sz="3600" b="1" dirty="0">
                <a:latin typeface="+mn-ea"/>
              </a:rPr>
              <a:t>【</a:t>
            </a:r>
            <a:r>
              <a:rPr kumimoji="1" lang="ja-JP" altLang="en-US" sz="3600" b="1" dirty="0">
                <a:latin typeface="+mn-ea"/>
              </a:rPr>
              <a:t>推薦の言葉</a:t>
            </a:r>
            <a:r>
              <a:rPr kumimoji="1" lang="en-US" altLang="ja-JP" sz="3600" b="1" dirty="0">
                <a:latin typeface="+mn-ea"/>
              </a:rPr>
              <a:t>】</a:t>
            </a:r>
            <a:endParaRPr kumimoji="1" lang="ja-JP" altLang="en-US" sz="3600" b="1" dirty="0">
              <a:latin typeface="+mn-ea"/>
            </a:endParaRPr>
          </a:p>
        </p:txBody>
      </p:sp>
    </p:spTree>
    <p:extLst>
      <p:ext uri="{BB962C8B-B14F-4D97-AF65-F5344CB8AC3E}">
        <p14:creationId xmlns:p14="http://schemas.microsoft.com/office/powerpoint/2010/main" val="19796430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27</TotalTime>
  <Words>171</Words>
  <Application>Microsoft Office PowerPoint</Application>
  <PresentationFormat>ワイド画面</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Calibri</vt:lpstr>
      <vt:lpstr>Calibri Light</vt:lpstr>
      <vt:lpstr>Office テーマ</vt:lpstr>
      <vt:lpstr>お肌がすべすべモチモチに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お肌がすべすべモチモチに</dc:title>
  <dc:creator>フェイス フル</dc:creator>
  <cp:lastModifiedBy>フェイス フル</cp:lastModifiedBy>
  <cp:revision>2</cp:revision>
  <dcterms:created xsi:type="dcterms:W3CDTF">2023-03-31T00:32:19Z</dcterms:created>
  <dcterms:modified xsi:type="dcterms:W3CDTF">2023-03-31T02:07:23Z</dcterms:modified>
</cp:coreProperties>
</file>