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DADE"/>
    <a:srgbClr val="DB5BAD"/>
    <a:srgbClr val="FDD3FA"/>
    <a:srgbClr val="FAF9BD"/>
    <a:srgbClr val="FB81CD"/>
    <a:srgbClr val="199497"/>
    <a:srgbClr val="F4C2F2"/>
    <a:srgbClr val="ABF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36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56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64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27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57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07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28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35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CB3D5-7234-4C64-BB28-6066BE416F2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0BD2-4FA8-4C5E-8383-4817F944C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93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90D802D-92D4-8B8C-E133-A52682113751}"/>
              </a:ext>
            </a:extLst>
          </p:cNvPr>
          <p:cNvSpPr txBox="1"/>
          <p:nvPr/>
        </p:nvSpPr>
        <p:spPr>
          <a:xfrm>
            <a:off x="111314" y="37927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3600" b="1" dirty="0">
                <a:solidFill>
                  <a:schemeClr val="bg1"/>
                </a:solidFill>
                <a:latin typeface="+mn-ea"/>
              </a:rPr>
              <a:t>推薦の言葉</a:t>
            </a:r>
            <a:r>
              <a:rPr kumimoji="1" lang="en-US" altLang="ja-JP" sz="36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36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275FC8-79BC-E9A1-6B35-C21CD0359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23" y="0"/>
            <a:ext cx="4845978" cy="6854714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A037EA6-228E-BB08-D4E0-C51B203F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92" y="1253330"/>
            <a:ext cx="10515600" cy="51949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今まで使用していたチラシを一新したいと思い、</a:t>
            </a: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宮下さんに作成を依頼しました。</a:t>
            </a: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こんな感じにしたい。</a:t>
            </a: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というイメージイラストや内容をお伝えしたところ、</a:t>
            </a: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i="0" u="sng" dirty="0">
                <a:effectLst/>
                <a:latin typeface="+mn-ea"/>
              </a:rPr>
              <a:t>■イラストの表情があった方が良いと思います。</a:t>
            </a:r>
            <a:endParaRPr lang="en-US" altLang="ja-JP" sz="1800" b="1" i="0" u="sng" dirty="0">
              <a:effectLst/>
              <a:latin typeface="+mn-ea"/>
            </a:endParaRPr>
          </a:p>
          <a:p>
            <a:pPr marL="0" indent="0">
              <a:buNone/>
            </a:pPr>
            <a:r>
              <a:rPr lang="ja-JP" altLang="en-US" sz="1800" b="1" u="sng" dirty="0">
                <a:latin typeface="+mn-ea"/>
              </a:rPr>
              <a:t>■</a:t>
            </a:r>
            <a:r>
              <a:rPr lang="ja-JP" altLang="en-US" sz="1800" b="1" i="0" u="sng" dirty="0">
                <a:effectLst/>
                <a:latin typeface="+mn-ea"/>
              </a:rPr>
              <a:t>メインカラーを水色にするなどでデザインを調和させます。  </a:t>
            </a:r>
            <a:endParaRPr lang="en-US" altLang="ja-JP" sz="1800" b="1" i="0" u="sng" dirty="0">
              <a:effectLst/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など案をいただき、</a:t>
            </a: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こちらの要望もしっかりと反映させながら</a:t>
            </a: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インパクトのあるキャッチコピーも提案していただきました。</a:t>
            </a: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伝えたかった内容がきれいに収まり、見やすくイメージ通りの</a:t>
            </a: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チラシができたので、とても満足しています。</a:t>
            </a:r>
            <a:endParaRPr lang="en-US" altLang="ja-JP" sz="1800" b="1" dirty="0"/>
          </a:p>
          <a:p>
            <a:pPr marL="0" indent="0">
              <a:buNone/>
            </a:pPr>
            <a:endParaRPr lang="en-US" altLang="ja-JP" sz="1800" b="1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bg1"/>
                </a:solidFill>
              </a:rPr>
              <a:t>イメージを分かりやすく形にしていただける</a:t>
            </a:r>
            <a:endParaRPr lang="en-US" altLang="ja-JP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3100" b="1" dirty="0">
                <a:solidFill>
                  <a:schemeClr val="bg1"/>
                </a:solidFill>
              </a:rPr>
              <a:t>宮下さん</a:t>
            </a:r>
            <a:r>
              <a:rPr lang="ja-JP" altLang="en-US" sz="2400" b="1" dirty="0">
                <a:solidFill>
                  <a:schemeClr val="bg1"/>
                </a:solidFill>
              </a:rPr>
              <a:t>を私は推薦します。</a:t>
            </a:r>
            <a:endParaRPr lang="en-US" altLang="ja-JP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ja-JP" sz="1800" b="1" dirty="0"/>
          </a:p>
          <a:p>
            <a:pPr marL="0" indent="0">
              <a:buNone/>
            </a:pPr>
            <a:r>
              <a:rPr lang="ja-JP" altLang="en-US" sz="1800" b="1" dirty="0"/>
              <a:t>　　　　　　　　　　　　　　　　　法人携帯の総合代理店　荒井彩歌</a:t>
            </a:r>
            <a:endParaRPr lang="en-US" altLang="ja-JP" sz="1800" b="1" dirty="0"/>
          </a:p>
          <a:p>
            <a:pPr marL="0" indent="0">
              <a:buNone/>
            </a:pP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197964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84</TotalTime>
  <Words>131</Words>
  <Application>Microsoft Office PowerPoint</Application>
  <PresentationFormat>ワイド画面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お肌がすべすべモチモチに</dc:title>
  <dc:creator>フェイス フル</dc:creator>
  <cp:lastModifiedBy>フェイス フル</cp:lastModifiedBy>
  <cp:revision>7</cp:revision>
  <dcterms:created xsi:type="dcterms:W3CDTF">2023-03-31T00:32:19Z</dcterms:created>
  <dcterms:modified xsi:type="dcterms:W3CDTF">2023-03-31T02:31:07Z</dcterms:modified>
</cp:coreProperties>
</file>