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8" d="100"/>
          <a:sy n="98" d="100"/>
        </p:scale>
        <p:origin x="11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B9114-DBAC-448B-9CC6-E7E78C5BA30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9BE764-7C74-4C5B-940C-218351401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0342A3-9BA3-4067-83D8-62E3D14844E3}"/>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5" name="フッター プレースホルダー 4">
            <a:extLst>
              <a:ext uri="{FF2B5EF4-FFF2-40B4-BE49-F238E27FC236}">
                <a16:creationId xmlns:a16="http://schemas.microsoft.com/office/drawing/2014/main" id="{1B7DDB2F-3375-4C5B-9BB0-A6CC8224B5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08E90E-E45D-4112-8748-6D2C9D8A3ABC}"/>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05526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67177-5CA3-42CC-BE13-2E1188901A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E7496B-F9A1-4CFF-AA8D-7D28A50C34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C10EC7-EA88-41F8-8093-AADFD1B9E40D}"/>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5" name="フッター プレースホルダー 4">
            <a:extLst>
              <a:ext uri="{FF2B5EF4-FFF2-40B4-BE49-F238E27FC236}">
                <a16:creationId xmlns:a16="http://schemas.microsoft.com/office/drawing/2014/main" id="{ED72F2CD-4556-47A4-AEC6-3F6A57A253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405760-3D21-432B-80B7-F2CBE2EBCFB4}"/>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0345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4EFE222-4E8D-4333-9B4A-D179E7A8E1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B9B1C9-7F53-401E-8920-9ECF50EAD96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9096BA-2501-428A-823F-89F8DCB52437}"/>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5" name="フッター プレースホルダー 4">
            <a:extLst>
              <a:ext uri="{FF2B5EF4-FFF2-40B4-BE49-F238E27FC236}">
                <a16:creationId xmlns:a16="http://schemas.microsoft.com/office/drawing/2014/main" id="{154BC9A2-F095-49BD-9E95-1E6726EEE3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3F8E04-44A8-4BD1-B254-D46B2AF51B0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02318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0F09E-6C2C-4C8F-BA5C-5478C6CC94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DA5E52-5C1C-4F6D-AE8B-A03B7B05127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8086C9-765F-4967-82A0-21AAB24C5BE9}"/>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5" name="フッター プレースホルダー 4">
            <a:extLst>
              <a:ext uri="{FF2B5EF4-FFF2-40B4-BE49-F238E27FC236}">
                <a16:creationId xmlns:a16="http://schemas.microsoft.com/office/drawing/2014/main" id="{A37A4C1A-07C4-40D1-9516-8D6EB9E8C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B08572-E978-4708-8365-602988C9195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431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B547C-8055-411E-B942-BB97143606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5BDD-8C91-4616-BF5A-DD60A1DC8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23D2CF-5FAA-4145-BFB7-44EF1E599B16}"/>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5" name="フッター プレースホルダー 4">
            <a:extLst>
              <a:ext uri="{FF2B5EF4-FFF2-40B4-BE49-F238E27FC236}">
                <a16:creationId xmlns:a16="http://schemas.microsoft.com/office/drawing/2014/main" id="{A2B26DDA-AB41-4491-B648-CAC17E1BD8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63E25C-1189-4D69-B70E-7472238AB58D}"/>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25799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0C437-08FF-426D-A1E6-356EC2006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7086D0-348E-4FCA-AE77-9E640C6DDD7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A99764-F574-4381-836F-6DDE77E32B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47A8FB-F0D6-4009-8AD0-A7AA2475660E}"/>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6" name="フッター プレースホルダー 5">
            <a:extLst>
              <a:ext uri="{FF2B5EF4-FFF2-40B4-BE49-F238E27FC236}">
                <a16:creationId xmlns:a16="http://schemas.microsoft.com/office/drawing/2014/main" id="{AB066798-DB3D-4056-8420-6A547FBA47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6A367-6F05-4ADB-9E84-1448D31FE68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07021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36A8A-2B85-428B-A04F-3904A971172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26CD9-F3B3-43B0-8812-AE12EF0B5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857062D-76BA-4541-AA8B-3E19B77C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40CB03B-6D3F-4B90-8634-4B2A05FFE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EF04C4-C35C-4F45-B471-CF2BF122E1E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2EECF69-B0FA-491C-8F89-C4E29C783E5D}"/>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8" name="フッター プレースホルダー 7">
            <a:extLst>
              <a:ext uri="{FF2B5EF4-FFF2-40B4-BE49-F238E27FC236}">
                <a16:creationId xmlns:a16="http://schemas.microsoft.com/office/drawing/2014/main" id="{15D00854-E397-4F33-88E4-2741FBA6D5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787F65-6633-41EE-91A1-BE23E437BB91}"/>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68949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24E0B4-0C6F-4C24-95AB-D3F996D6E0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C92C02-CFA4-4ECC-8F40-43C000F0758F}"/>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4" name="フッター プレースホルダー 3">
            <a:extLst>
              <a:ext uri="{FF2B5EF4-FFF2-40B4-BE49-F238E27FC236}">
                <a16:creationId xmlns:a16="http://schemas.microsoft.com/office/drawing/2014/main" id="{4366C143-87C0-4E32-9142-26FADF7E02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CDAB903-ED3D-4D1B-873B-C13A6A3D947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5877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67863B-689E-4F1F-9F8D-8AAA8A1F31EF}"/>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3" name="フッター プレースホルダー 2">
            <a:extLst>
              <a:ext uri="{FF2B5EF4-FFF2-40B4-BE49-F238E27FC236}">
                <a16:creationId xmlns:a16="http://schemas.microsoft.com/office/drawing/2014/main" id="{C40579CB-FB45-48F2-B273-7CC7A90151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31A287-FB1B-4ABF-9C5F-E702BCFF83E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779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3213-0700-460A-9659-5A0BA9F686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0BA2D3-9A96-48EE-AAD3-E7E014199D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5FDFE9-A1D8-4883-B30C-B3677CA58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40A89B-A3B7-4588-A1CE-955FB7A04396}"/>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6" name="フッター プレースホルダー 5">
            <a:extLst>
              <a:ext uri="{FF2B5EF4-FFF2-40B4-BE49-F238E27FC236}">
                <a16:creationId xmlns:a16="http://schemas.microsoft.com/office/drawing/2014/main" id="{661C6237-54FC-484E-9C45-053FA4EC8C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A9285-66A9-4381-8F37-2CD44FDC193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58164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616219-B8A9-480C-AF12-FF91FEB03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440020F-B68B-492B-A8B3-CC0782F19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DFD1223-4C74-4A06-9650-853C1914E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479CAF-0BAA-4558-A1B0-3054AC499789}"/>
              </a:ext>
            </a:extLst>
          </p:cNvPr>
          <p:cNvSpPr>
            <a:spLocks noGrp="1"/>
          </p:cNvSpPr>
          <p:nvPr>
            <p:ph type="dt" sz="half" idx="10"/>
          </p:nvPr>
        </p:nvSpPr>
        <p:spPr/>
        <p:txBody>
          <a:bodyPr/>
          <a:lstStyle/>
          <a:p>
            <a:fld id="{EE378F52-FD70-42C9-969E-37261347A7A2}" type="datetimeFigureOut">
              <a:rPr kumimoji="1" lang="ja-JP" altLang="en-US" smtClean="0"/>
              <a:t>2023/4/10</a:t>
            </a:fld>
            <a:endParaRPr kumimoji="1" lang="ja-JP" altLang="en-US"/>
          </a:p>
        </p:txBody>
      </p:sp>
      <p:sp>
        <p:nvSpPr>
          <p:cNvPr id="6" name="フッター プレースホルダー 5">
            <a:extLst>
              <a:ext uri="{FF2B5EF4-FFF2-40B4-BE49-F238E27FC236}">
                <a16:creationId xmlns:a16="http://schemas.microsoft.com/office/drawing/2014/main" id="{6251FA36-C8B7-4679-B943-3583203DD3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7B26A-C917-4B19-B6B5-BF4F954702A5}"/>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7207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7A3F66-D195-4C7E-8B6D-4DB78445AD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465453-891C-4BAE-91C9-C9DBB6E82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83C329-432F-405B-A1C2-1D4EED95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78F52-FD70-42C9-969E-37261347A7A2}" type="datetimeFigureOut">
              <a:rPr kumimoji="1" lang="ja-JP" altLang="en-US" smtClean="0"/>
              <a:t>2023/4/10</a:t>
            </a:fld>
            <a:endParaRPr kumimoji="1" lang="ja-JP" altLang="en-US"/>
          </a:p>
        </p:txBody>
      </p:sp>
      <p:sp>
        <p:nvSpPr>
          <p:cNvPr id="5" name="フッター プレースホルダー 4">
            <a:extLst>
              <a:ext uri="{FF2B5EF4-FFF2-40B4-BE49-F238E27FC236}">
                <a16:creationId xmlns:a16="http://schemas.microsoft.com/office/drawing/2014/main" id="{CCE99D35-DEA3-4177-BBF2-3AA8F1DC7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6B897-D764-472E-9671-DC63B1463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94289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花の絵&#10;&#10;中程度の精度で自動的に生成された説明">
            <a:extLst>
              <a:ext uri="{FF2B5EF4-FFF2-40B4-BE49-F238E27FC236}">
                <a16:creationId xmlns:a16="http://schemas.microsoft.com/office/drawing/2014/main" id="{815E74BB-5E21-490D-9565-7BCA6A2A50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1510748" y="649356"/>
            <a:ext cx="9986682" cy="5552272"/>
          </a:xfrm>
        </p:spPr>
        <p:txBody>
          <a:bodyPr>
            <a:normAutofit fontScale="92500" lnSpcReduction="10000"/>
          </a:bodyPr>
          <a:lstStyle/>
          <a:p>
            <a:r>
              <a:rPr lang="ja-JP" altLang="en-US" sz="2000" b="1" dirty="0"/>
              <a:t>迅速、丁寧、付加価値の高い情報提供、自分の売上以外でもお客様に貢献</a:t>
            </a:r>
            <a:endParaRPr kumimoji="1" lang="en-US" altLang="ja-JP" sz="2000" b="1" dirty="0"/>
          </a:p>
          <a:p>
            <a:endParaRPr kumimoji="1" lang="en-US" altLang="ja-JP" sz="2000" b="1" dirty="0"/>
          </a:p>
          <a:p>
            <a:r>
              <a:rPr kumimoji="1" lang="ja-JP" altLang="en-US" sz="2000" b="1" dirty="0"/>
              <a:t>リスクマネジメントコンサルタント　佐藤 翔太 様</a:t>
            </a:r>
            <a:endParaRPr lang="en-US" altLang="ja-JP" sz="800" b="1" dirty="0"/>
          </a:p>
          <a:p>
            <a:pPr algn="l"/>
            <a:endParaRPr lang="en-US" altLang="ja-JP" sz="2000" b="1" i="0" dirty="0">
              <a:effectLst/>
              <a:latin typeface="+mn-ea"/>
            </a:endParaRPr>
          </a:p>
          <a:p>
            <a:pPr algn="l"/>
            <a:r>
              <a:rPr lang="ja-JP" altLang="en-US" sz="2000" b="1" dirty="0">
                <a:latin typeface="+mn-ea"/>
              </a:rPr>
              <a:t>　運送会社社長とお会いしてお話をしていた際に、</a:t>
            </a:r>
            <a:r>
              <a:rPr lang="ja-JP" altLang="en-US" sz="2000" b="1" i="0" dirty="0">
                <a:effectLst/>
                <a:latin typeface="+mn-ea"/>
              </a:rPr>
              <a:t>損害保険の保障内容変更について担当から何の案内もないことに腹を立てているという話を聞きました。</a:t>
            </a:r>
            <a:br>
              <a:rPr lang="ja-JP" altLang="en-US" sz="2000" b="1" dirty="0">
                <a:latin typeface="+mn-ea"/>
              </a:rPr>
            </a:br>
            <a:br>
              <a:rPr lang="ja-JP" altLang="en-US" sz="2000" b="1" dirty="0">
                <a:latin typeface="+mn-ea"/>
              </a:rPr>
            </a:br>
            <a:r>
              <a:rPr lang="ja-JP" altLang="en-US" sz="2000" b="1" dirty="0">
                <a:latin typeface="+mn-ea"/>
              </a:rPr>
              <a:t>その時に、「まじめでレスポンスが早く、業界に関する情報も素早くキャッチし、共有してくれる良い保険営業マンいますがご紹介しましょうか？」と、お伝えすると「安彦さんがそう言うならぜひ！」とのことでしたので、佐藤さんをご紹介させていただきました。</a:t>
            </a:r>
            <a:endParaRPr lang="en-US" altLang="ja-JP" sz="2000" b="1" dirty="0">
              <a:latin typeface="+mn-ea"/>
            </a:endParaRPr>
          </a:p>
          <a:p>
            <a:pPr algn="l"/>
            <a:br>
              <a:rPr lang="ja-JP" altLang="en-US" sz="2000" b="1" dirty="0">
                <a:latin typeface="+mn-ea"/>
              </a:rPr>
            </a:br>
            <a:r>
              <a:rPr lang="ja-JP" altLang="en-US" sz="2000" b="1" i="0" dirty="0">
                <a:effectLst/>
                <a:latin typeface="+mn-ea"/>
              </a:rPr>
              <a:t>結果、佐藤さんのところに保険は切り替えていただいたのですが、進捗がある度に私にも共有があるので紹介した方としても非常に安心感がありました。</a:t>
            </a:r>
            <a:endParaRPr lang="en-US" altLang="ja-JP" sz="2000" b="1" i="0" dirty="0">
              <a:effectLst/>
              <a:latin typeface="+mn-ea"/>
            </a:endParaRPr>
          </a:p>
          <a:p>
            <a:pPr algn="l"/>
            <a:br>
              <a:rPr lang="ja-JP" altLang="en-US" sz="2000" b="1" dirty="0">
                <a:latin typeface="+mn-ea"/>
              </a:rPr>
            </a:br>
            <a:r>
              <a:rPr lang="ja-JP" altLang="en-US" sz="2000" b="1" dirty="0">
                <a:latin typeface="+mn-ea"/>
              </a:rPr>
              <a:t>また、保険の契約が終わった後もその社長の悩みを聞き、自分の売上にならないところでも、自分以外の方の協力まで仰ぎ貢献しようとしている佐藤さんを、私は自信を持って推薦します。</a:t>
            </a:r>
            <a:endParaRPr lang="en-US" altLang="ja-JP" sz="2000" b="1" dirty="0">
              <a:latin typeface="+mn-ea"/>
            </a:endParaRPr>
          </a:p>
          <a:p>
            <a:pPr algn="l"/>
            <a:endParaRPr lang="en-US" altLang="ja-JP" sz="1800" b="1" dirty="0"/>
          </a:p>
          <a:p>
            <a:pPr algn="l"/>
            <a:r>
              <a:rPr kumimoji="1" lang="ja-JP" altLang="en-US" sz="1800" b="1" dirty="0"/>
              <a:t>基礎金融教育　安彦 健一</a:t>
            </a:r>
            <a:endParaRPr kumimoji="1" lang="en-US" altLang="ja-JP" sz="1800" b="1" dirty="0"/>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7002</TotalTime>
  <Words>226</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ttnjp.04@gmail.com</cp:lastModifiedBy>
  <cp:revision>11</cp:revision>
  <dcterms:created xsi:type="dcterms:W3CDTF">2021-06-29T14:48:37Z</dcterms:created>
  <dcterms:modified xsi:type="dcterms:W3CDTF">2023-04-10T05:32:23Z</dcterms:modified>
</cp:coreProperties>
</file>