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092" autoAdjust="0"/>
    <p:restoredTop sz="93658"/>
  </p:normalViewPr>
  <p:slideViewPr>
    <p:cSldViewPr>
      <p:cViewPr varScale="1">
        <p:scale>
          <a:sx n="82" d="100"/>
          <a:sy n="82" d="100"/>
        </p:scale>
        <p:origin x="176" y="992"/>
      </p:cViewPr>
      <p:guideLst>
        <p:guide orient="horz" pos="278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DA4D34B-3D1A-4DF4-BC1D-300672899D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07BD1CE-E069-4E18-B250-6FE4F42B74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E869E1F6-C4B5-45DD-8F09-39669DDFFCE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A7DC9BE-255B-4556-A6B7-959C92BE285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871C9C23-36BF-416E-B734-A0C3AAB0FE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F88DF98B-FD50-47E3-B26D-24CA4ACBCA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DF44A4-9CC5-4FC4-A9BF-CC3BFA8791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DD2F11E-675D-48C3-A0E1-36105A5889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0C1290-C814-4D8F-AAA8-19374C578BF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2659111-C528-4783-BDED-FA727CF3B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393D852-4CF1-4AE2-9B04-F999D1FA5B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21" name="Object 165">
            <a:extLst>
              <a:ext uri="{FF2B5EF4-FFF2-40B4-BE49-F238E27FC236}">
                <a16:creationId xmlns:a16="http://schemas.microsoft.com/office/drawing/2014/main" id="{DAAF7E85-23EF-40F3-BF0E-CCDDCE4B9A6C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1588" y="1588"/>
          <a:ext cx="9142412" cy="685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9142857" imgH="6857143" progId="Photoshop.Image.7">
                  <p:embed/>
                </p:oleObj>
              </mc:Choice>
              <mc:Fallback>
                <p:oleObj name="Image" r:id="rId2" imgW="9142857" imgH="6857143" progId="Photoshop.Image.7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9142412" cy="685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Rectangle 7">
            <a:extLst>
              <a:ext uri="{FF2B5EF4-FFF2-40B4-BE49-F238E27FC236}">
                <a16:creationId xmlns:a16="http://schemas.microsoft.com/office/drawing/2014/main" id="{D2F63F66-A5B6-4E95-A7AB-16E9660F98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62000" y="3048000"/>
            <a:ext cx="77724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44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2E13D91D-2C3A-4982-AB8D-79B8B138EF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962400"/>
            <a:ext cx="6400800" cy="609600"/>
          </a:xfrm>
        </p:spPr>
        <p:txBody>
          <a:bodyPr/>
          <a:lstStyle>
            <a:lvl1pPr marL="0" indent="0" algn="r">
              <a:buFontTx/>
              <a:buNone/>
              <a:defRPr sz="2800">
                <a:solidFill>
                  <a:srgbClr val="FF9900"/>
                </a:solidFill>
              </a:defRPr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72BA01BF-7B86-4E71-9F37-13D6FB04DB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6105D452-B86B-4E3E-8B3E-D143E28583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9467" name="Rectangle 11">
            <a:extLst>
              <a:ext uri="{FF2B5EF4-FFF2-40B4-BE49-F238E27FC236}">
                <a16:creationId xmlns:a16="http://schemas.microsoft.com/office/drawing/2014/main" id="{88C42900-57D5-4CC6-8C42-3A1FB2FC7B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0C7F5F-3953-42E3-9F9D-56A89A54066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CC16C-F30D-43D8-B146-CA2CE9706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AADAF2-368A-4E76-8FC9-90F29E042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DDE92C-F14D-43EA-9F01-6C8E2E90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2D726-7A2F-4BEB-ABB7-497F5FC1A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C1B65C-1A06-48DA-9DA8-A96EE79A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39802-8760-4708-962F-456FF7C7F9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06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B9B8C70-6DCA-4AE7-9942-F4FB4994D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7400" cy="580707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38E6A2-327B-4827-974A-24E96AE37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8070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43DF1B-23D6-4D9E-ADAD-238B9D39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B97D73-CA9E-47E4-AC3A-9415799E9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B8B384-F05C-4BD5-AFBC-A4165048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72260-123F-4765-BDF3-C01D5767E1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107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BA67A5-EE1B-4657-BE52-6B82ACFE9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B831D9-78DA-4701-A31B-F4E15AA6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63DCA3-2A71-4E07-9A63-96B7CE280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F09569-13C7-4C87-8619-499AC8FA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94E7E-5C21-4F4F-A459-C89FE466D3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055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91776-31AE-44FA-8044-858BE5FD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0177F2-F963-46C2-BF98-350C82DA4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BAAA50-8686-488D-8FF8-11C51CA44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B98BCD-E3E4-41D4-92AA-E2FC7C6DA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FC5E3A-A9C1-4A8C-ADBB-E87DAD6D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17BD3-31AF-4C69-9F1C-D367EAE992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3445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64CDE-777A-43BB-A474-EE7AF8C96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3AFB90-766A-4EC1-930D-B204852F1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53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2D50FF7-A113-4586-9136-EAF3AA126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53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19EEAA-07CE-48AA-939C-44E08816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015391-E280-4F4E-BE00-2702A1A7C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973074-FD83-4E40-A1EE-26F4E615F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EA8A1-F67D-4C39-8234-4B69B0D02B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015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1B2784-B6F0-4A50-9018-A27F58DA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C54C74-5AA8-42FC-A29B-DCF76517B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A28FCA-E0A7-4290-A671-33D774DA2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DAB968F-DE1A-428A-9B0E-365B52DE1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A18B596-E819-4602-BA0D-E2C8D5550C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787C244-F3BE-4C39-9D17-CAA7EB20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31A0388-8F39-4952-BCDF-3DBF56C86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45A5FE-E726-47DF-B0B3-BE357FAE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D89C-D61B-48C2-9C84-0115B335927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412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A0E4EB-E5EB-47CF-8322-53A58A64E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508A01-CD07-4702-A566-B68F7FFB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2542695-1780-4E5B-8DC7-8A58FC37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A51A021-E518-46F4-835D-65DB5C6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05023-A5A1-4654-8E62-6FA06073FD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979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FBC4AC-85E6-40F5-BB2D-6CC22677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C8F122E-0982-4457-8B21-5A60C6A34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AAED16-5A00-4401-B878-548E1A114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3B328-E99E-4FA9-9978-2322DEC2A8B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101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4155C-F748-4AF0-936F-D6F6A6884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2CE391-518C-4CB8-B974-D36F5BE4E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00374D-D5DC-425E-BC55-4AA21A182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2106D5-2780-4AC8-8AC5-D84E0EEE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BC40DF-E551-4B31-BFD7-7CF1CC4AE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56D202-FB0E-441C-B55D-4AD00B90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1EB83-9C40-4829-AC00-51CAE2EAD5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480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4B7218-B01D-4C0E-B95B-6802AD5B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847F02D-79AD-47D5-9B92-98477624E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596613-E39E-474A-B3F6-56CD6D2B9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1EBD2B-7AEF-4AC5-9E46-F8899F47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9F8734-33BC-4028-9EAB-5FD7BD445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3C7B60-31DF-42D5-B5C9-4B6383A7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23125-9A45-4C9E-9261-92A73B3CC6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792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95" name="Object 163">
            <a:extLst>
              <a:ext uri="{FF2B5EF4-FFF2-40B4-BE49-F238E27FC236}">
                <a16:creationId xmlns:a16="http://schemas.microsoft.com/office/drawing/2014/main" id="{1354D2BE-EEFE-4753-90EE-B0099109CD9C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0" y="0"/>
          <a:ext cx="914241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13" imgW="9142857" imgH="964739" progId="Photoshop.Image.7">
                  <p:embed/>
                </p:oleObj>
              </mc:Choice>
              <mc:Fallback>
                <p:oleObj name="Image" r:id="rId13" imgW="9142857" imgH="964739" progId="Photoshop.Image.7">
                  <p:embed/>
                  <p:pic>
                    <p:nvPicPr>
                      <p:cNvPr id="0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2413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>
            <a:extLst>
              <a:ext uri="{FF2B5EF4-FFF2-40B4-BE49-F238E27FC236}">
                <a16:creationId xmlns:a16="http://schemas.microsoft.com/office/drawing/2014/main" id="{233F4A9A-8E0D-48B4-A8D7-EEFE6C55BC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BE88BA4-2CC2-4552-B6DE-22A7D9459F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ADE34E37-58FF-4279-88D0-7F68288B36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4D724FD6-5C78-4704-8938-FCDA5BD460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0BE068-D6BB-4A44-84B6-535AD5A80665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8596" name="Rectangle 164">
            <a:extLst>
              <a:ext uri="{FF2B5EF4-FFF2-40B4-BE49-F238E27FC236}">
                <a16:creationId xmlns:a16="http://schemas.microsoft.com/office/drawing/2014/main" id="{8D452724-A211-4CB7-8642-E87931E6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81000"/>
            <a:ext cx="6400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r">
              <a:spcBef>
                <a:spcPct val="20000"/>
              </a:spcBef>
              <a:defRPr kumimoji="1" sz="2800">
                <a:solidFill>
                  <a:srgbClr val="FF99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AA3617-4B01-C46C-8A19-A347CFF99EBE}"/>
              </a:ext>
            </a:extLst>
          </p:cNvPr>
          <p:cNvSpPr/>
          <p:nvPr/>
        </p:nvSpPr>
        <p:spPr>
          <a:xfrm>
            <a:off x="114924" y="20256"/>
            <a:ext cx="9029076" cy="1053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5E21A0E-8B12-4FED-9CFE-E121B0EC5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8606" y="49687"/>
            <a:ext cx="8706787" cy="1053347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2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ぶどう・フルーツだけじゃない。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 algn="ctr">
              <a:buNone/>
            </a:pPr>
            <a:r>
              <a:rPr lang="ja-JP" altLang="en-US" sz="2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香川からやってきた野菜救世主、白井さん。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B00CAEC-1F57-4103-B2EF-124388E54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810"/>
          <a:stretch/>
        </p:blipFill>
        <p:spPr>
          <a:xfrm>
            <a:off x="0" y="5867400"/>
            <a:ext cx="9144000" cy="9906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E970A3D-3ADF-4016-B332-07A2EFCA17BE}"/>
              </a:ext>
            </a:extLst>
          </p:cNvPr>
          <p:cNvSpPr txBox="1"/>
          <p:nvPr/>
        </p:nvSpPr>
        <p:spPr>
          <a:xfrm>
            <a:off x="304799" y="1111420"/>
            <a:ext cx="8534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/>
              <a:t>香川の絶品ぶどう農園</a:t>
            </a:r>
            <a:r>
              <a:rPr lang="en-US" altLang="ja-JP" sz="2400" b="1" dirty="0"/>
              <a:t>(</a:t>
            </a:r>
            <a:r>
              <a:rPr lang="ja-JP" altLang="en-US" sz="2400" b="1"/>
              <a:t>ぶどう</a:t>
            </a:r>
            <a:r>
              <a:rPr lang="en-US" altLang="ja-JP" sz="2400" b="1" dirty="0"/>
              <a:t>&amp;</a:t>
            </a:r>
            <a:r>
              <a:rPr lang="ja-JP" altLang="en-US" sz="2400" b="1"/>
              <a:t>野菜</a:t>
            </a:r>
            <a:r>
              <a:rPr lang="en-US" altLang="ja-JP" sz="2400" b="1" dirty="0"/>
              <a:t>) </a:t>
            </a:r>
            <a:endParaRPr lang="ja-JP" altLang="en-US" sz="2400" b="1"/>
          </a:p>
          <a:p>
            <a:pPr algn="ctr"/>
            <a:r>
              <a:rPr lang="ja-JP" altLang="en-US" sz="2400" b="1"/>
              <a:t>白井 悠貴 </a:t>
            </a:r>
            <a:r>
              <a:rPr lang="en-US" altLang="ja-JP" sz="2400" b="1" dirty="0"/>
              <a:t> </a:t>
            </a:r>
            <a:r>
              <a:rPr lang="ja-JP" altLang="en-US" sz="2400" b="1"/>
              <a:t>様</a:t>
            </a:r>
            <a:endParaRPr lang="en-US" altLang="ja-JP" sz="2400" b="1" dirty="0"/>
          </a:p>
          <a:p>
            <a:pPr algn="ctr"/>
            <a:endParaRPr lang="en-US" altLang="ja-JP" sz="2400" b="1" dirty="0"/>
          </a:p>
          <a:p>
            <a:r>
              <a:rPr lang="ja-JP" altLang="en-US" b="1"/>
              <a:t>みなさん、白井さんフルーツがとてつもなく美味しいイメージは、既にお持ちのことかと思います。</a:t>
            </a:r>
            <a:endParaRPr lang="en-US" altLang="ja-JP" b="1" dirty="0"/>
          </a:p>
          <a:p>
            <a:r>
              <a:rPr lang="ja-JP" altLang="en-US" b="1"/>
              <a:t>油断は禁物です。野菜も絶品中の絶品なんです。惚れますよ？</a:t>
            </a:r>
            <a:endParaRPr lang="en-US" altLang="ja-JP" b="1" dirty="0"/>
          </a:p>
          <a:p>
            <a:r>
              <a:rPr lang="ja-JP" altLang="en-US" b="1"/>
              <a:t>生でよし、焼いてよし、煮てよし、炊いてよし。</a:t>
            </a:r>
            <a:endParaRPr lang="en-US" altLang="ja-JP" b="1" dirty="0"/>
          </a:p>
          <a:p>
            <a:r>
              <a:rPr lang="ja-JP" altLang="en-US" b="1"/>
              <a:t>ブロッコリーはサラダで、これがまた風味がよくコリッコリ。キャベツは炒めて、甘みがありシャッキシャキ。竹の子は炊き込みご飯に、香りが素晴らしく良く美味しく絶品。</a:t>
            </a:r>
            <a:endParaRPr lang="en-US" altLang="ja-JP" b="1" dirty="0"/>
          </a:p>
          <a:p>
            <a:r>
              <a:rPr lang="ja-JP" altLang="en-US" b="1"/>
              <a:t>思い出しただけでもよだれが・・・。</a:t>
            </a:r>
            <a:endParaRPr lang="en-US" altLang="ja-JP" b="1" dirty="0"/>
          </a:p>
          <a:p>
            <a:r>
              <a:rPr lang="ja-JP" altLang="en-US" b="1"/>
              <a:t>このレベルの美味しい野菜に出会えるのは幸運かつ貴重です。</a:t>
            </a:r>
            <a:endParaRPr lang="en-US" altLang="ja-JP" b="1" dirty="0"/>
          </a:p>
          <a:p>
            <a:r>
              <a:rPr lang="ja-JP" altLang="en-US" b="1"/>
              <a:t>近場のスーパーや八百屋さんなどを探しても、同レベルの野菜なんてないんですよ。</a:t>
            </a:r>
            <a:endParaRPr lang="en-US" altLang="ja-JP" b="1" dirty="0"/>
          </a:p>
          <a:p>
            <a:r>
              <a:rPr lang="ja-JP" altLang="en-US" b="1"/>
              <a:t>見つかりません。言い切ります。</a:t>
            </a:r>
            <a:endParaRPr lang="en-US" altLang="ja-JP" b="1" dirty="0"/>
          </a:p>
          <a:p>
            <a:r>
              <a:rPr lang="ja-JP" altLang="en-US" b="1"/>
              <a:t>素人が調理をしてこのレベル。これがプロの手にかかれば、どうなるでしょうか。</a:t>
            </a:r>
            <a:endParaRPr lang="en-US" altLang="ja-JP" b="1" dirty="0"/>
          </a:p>
          <a:p>
            <a:r>
              <a:rPr lang="ja-JP" altLang="en-US" b="1"/>
              <a:t>私は全方向に向かって、白井さんの野菜ならばありとあらゆる料理の場の目玉になると、太鼓判を押させていただきます。間違いない！</a:t>
            </a:r>
            <a:endParaRPr lang="en-US" altLang="ja-JP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DF78FE-3DBD-4B18-8FB2-4648A085323E}"/>
              </a:ext>
            </a:extLst>
          </p:cNvPr>
          <p:cNvSpPr txBox="1"/>
          <p:nvPr/>
        </p:nvSpPr>
        <p:spPr>
          <a:xfrm>
            <a:off x="4653576" y="6039534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/>
              <a:t>補助金を使ったホームページ制作</a:t>
            </a:r>
            <a:endParaRPr kumimoji="1" lang="en-US" altLang="ja-JP" b="1" dirty="0"/>
          </a:p>
          <a:p>
            <a:r>
              <a:rPr lang="ja-JP" altLang="en-US" b="1"/>
              <a:t>前川　文宏</a:t>
            </a:r>
            <a:endParaRPr kumimoji="1"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BB51A36-93C4-D34A-1273-5349525F17B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0" y="-1811648"/>
            <a:ext cx="9144000" cy="10647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</TotalTime>
  <Words>224</Words>
  <Application>Microsoft Macintosh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デザインの設定</vt:lpstr>
      <vt:lpstr>Image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赤池ふゆ実</dc:creator>
  <cp:lastModifiedBy>前川 文宏</cp:lastModifiedBy>
  <cp:revision>34</cp:revision>
  <cp:lastPrinted>1601-01-01T00:00:00Z</cp:lastPrinted>
  <dcterms:created xsi:type="dcterms:W3CDTF">1601-01-01T00:00:00Z</dcterms:created>
  <dcterms:modified xsi:type="dcterms:W3CDTF">2023-04-25T11:39:33Z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