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A7A7C-9C0B-4FAF-A795-228D646F1288}" v="2" dt="2023-04-25T19:54:45.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95" d="100"/>
          <a:sy n="95" d="100"/>
        </p:scale>
        <p:origin x="108"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部 忠士" userId="7f5595a6dbbd9ee4" providerId="LiveId" clId="{8FDBDB1F-EB92-4E39-991A-1828C20A2CF8}"/>
    <pc:docChg chg="undo redo custSel modSld">
      <pc:chgData name="伊部 忠士" userId="7f5595a6dbbd9ee4" providerId="LiveId" clId="{8FDBDB1F-EB92-4E39-991A-1828C20A2CF8}" dt="2022-12-15T21:54:52.316" v="1497" actId="20577"/>
      <pc:docMkLst>
        <pc:docMk/>
      </pc:docMkLst>
      <pc:sldChg chg="addSp delSp modSp mod">
        <pc:chgData name="伊部 忠士" userId="7f5595a6dbbd9ee4" providerId="LiveId" clId="{8FDBDB1F-EB92-4E39-991A-1828C20A2CF8}" dt="2022-12-15T21:54:52.316" v="1497" actId="20577"/>
        <pc:sldMkLst>
          <pc:docMk/>
          <pc:sldMk cId="2899119223" sldId="256"/>
        </pc:sldMkLst>
        <pc:spChg chg="mod">
          <ac:chgData name="伊部 忠士" userId="7f5595a6dbbd9ee4" providerId="LiveId" clId="{8FDBDB1F-EB92-4E39-991A-1828C20A2CF8}" dt="2022-12-15T21:54:52.316" v="1497" actId="20577"/>
          <ac:spMkLst>
            <pc:docMk/>
            <pc:sldMk cId="2899119223" sldId="256"/>
            <ac:spMk id="6" creationId="{F71365AE-1165-FD10-E50B-0AE6FDD4799A}"/>
          </ac:spMkLst>
        </pc:spChg>
        <pc:spChg chg="mod">
          <ac:chgData name="伊部 忠士" userId="7f5595a6dbbd9ee4" providerId="LiveId" clId="{8FDBDB1F-EB92-4E39-991A-1828C20A2CF8}" dt="2022-12-15T21:38:37.558" v="4" actId="1076"/>
          <ac:spMkLst>
            <pc:docMk/>
            <pc:sldMk cId="2899119223" sldId="256"/>
            <ac:spMk id="11" creationId="{FB2A13FC-33E5-737B-2687-A1C0BBDC4C9E}"/>
          </ac:spMkLst>
        </pc:spChg>
        <pc:picChg chg="del">
          <ac:chgData name="伊部 忠士" userId="7f5595a6dbbd9ee4" providerId="LiveId" clId="{8FDBDB1F-EB92-4E39-991A-1828C20A2CF8}" dt="2022-12-15T21:38:19.356" v="1" actId="21"/>
          <ac:picMkLst>
            <pc:docMk/>
            <pc:sldMk cId="2899119223" sldId="256"/>
            <ac:picMk id="3" creationId="{663CFFC7-D79F-D906-0958-52E1546F454D}"/>
          </ac:picMkLst>
        </pc:picChg>
        <pc:picChg chg="add mod">
          <ac:chgData name="伊部 忠士" userId="7f5595a6dbbd9ee4" providerId="LiveId" clId="{8FDBDB1F-EB92-4E39-991A-1828C20A2CF8}" dt="2022-12-15T21:38:30.951" v="3" actId="1076"/>
          <ac:picMkLst>
            <pc:docMk/>
            <pc:sldMk cId="2899119223" sldId="256"/>
            <ac:picMk id="4" creationId="{E845AAFF-D5CB-E566-E44F-8D10A0EF5F75}"/>
          </ac:picMkLst>
        </pc:picChg>
      </pc:sldChg>
    </pc:docChg>
  </pc:docChgLst>
  <pc:docChgLst>
    <pc:chgData name="伊部 忠士" userId="7f5595a6dbbd9ee4" providerId="LiveId" clId="{D5F81782-B031-4DEB-91DF-F35149ADDC7C}"/>
    <pc:docChg chg="custSel modSld">
      <pc:chgData name="伊部 忠士" userId="7f5595a6dbbd9ee4" providerId="LiveId" clId="{D5F81782-B031-4DEB-91DF-F35149ADDC7C}" dt="2023-04-06T20:17:56.479" v="1688" actId="20577"/>
      <pc:docMkLst>
        <pc:docMk/>
      </pc:docMkLst>
      <pc:sldChg chg="delSp modSp mod">
        <pc:chgData name="伊部 忠士" userId="7f5595a6dbbd9ee4" providerId="LiveId" clId="{D5F81782-B031-4DEB-91DF-F35149ADDC7C}" dt="2023-04-06T20:17:56.479" v="1688" actId="20577"/>
        <pc:sldMkLst>
          <pc:docMk/>
          <pc:sldMk cId="2899119223" sldId="256"/>
        </pc:sldMkLst>
        <pc:spChg chg="mod">
          <ac:chgData name="伊部 忠士" userId="7f5595a6dbbd9ee4" providerId="LiveId" clId="{D5F81782-B031-4DEB-91DF-F35149ADDC7C}" dt="2023-04-06T20:17:56.479" v="1688" actId="20577"/>
          <ac:spMkLst>
            <pc:docMk/>
            <pc:sldMk cId="2899119223" sldId="256"/>
            <ac:spMk id="6" creationId="{F71365AE-1165-FD10-E50B-0AE6FDD4799A}"/>
          </ac:spMkLst>
        </pc:spChg>
        <pc:picChg chg="del">
          <ac:chgData name="伊部 忠士" userId="7f5595a6dbbd9ee4" providerId="LiveId" clId="{D5F81782-B031-4DEB-91DF-F35149ADDC7C}" dt="2023-04-05T07:48:44.392" v="18" actId="21"/>
          <ac:picMkLst>
            <pc:docMk/>
            <pc:sldMk cId="2899119223" sldId="256"/>
            <ac:picMk id="3" creationId="{DEBC54AF-484D-3D93-13B0-06B5D56D375E}"/>
          </ac:picMkLst>
        </pc:picChg>
      </pc:sldChg>
    </pc:docChg>
  </pc:docChgLst>
  <pc:docChgLst>
    <pc:chgData name="伊部 忠士" userId="7f5595a6dbbd9ee4" providerId="LiveId" clId="{BCCB5E55-1C2B-468B-88C5-4316220E9F18}"/>
    <pc:docChg chg="modSld">
      <pc:chgData name="伊部 忠士" userId="7f5595a6dbbd9ee4" providerId="LiveId" clId="{BCCB5E55-1C2B-468B-88C5-4316220E9F18}" dt="2022-09-22T23:38:00.517" v="2108" actId="20577"/>
      <pc:docMkLst>
        <pc:docMk/>
      </pc:docMkLst>
      <pc:sldChg chg="addSp modSp mod">
        <pc:chgData name="伊部 忠士" userId="7f5595a6dbbd9ee4" providerId="LiveId" clId="{BCCB5E55-1C2B-468B-88C5-4316220E9F18}" dt="2022-09-22T23:38:00.517" v="2108" actId="20577"/>
        <pc:sldMkLst>
          <pc:docMk/>
          <pc:sldMk cId="2899119223" sldId="256"/>
        </pc:sldMkLst>
        <pc:spChg chg="mod">
          <ac:chgData name="伊部 忠士" userId="7f5595a6dbbd9ee4" providerId="LiveId" clId="{BCCB5E55-1C2B-468B-88C5-4316220E9F18}" dt="2022-09-22T23:38:00.517" v="2108" actId="20577"/>
          <ac:spMkLst>
            <pc:docMk/>
            <pc:sldMk cId="2899119223" sldId="256"/>
            <ac:spMk id="6" creationId="{F71365AE-1165-FD10-E50B-0AE6FDD4799A}"/>
          </ac:spMkLst>
        </pc:spChg>
        <pc:picChg chg="add mod">
          <ac:chgData name="伊部 忠士" userId="7f5595a6dbbd9ee4" providerId="LiveId" clId="{BCCB5E55-1C2B-468B-88C5-4316220E9F18}" dt="2022-09-22T23:32:29.570" v="2064" actId="1076"/>
          <ac:picMkLst>
            <pc:docMk/>
            <pc:sldMk cId="2899119223" sldId="256"/>
            <ac:picMk id="3" creationId="{663CFFC7-D79F-D906-0958-52E1546F454D}"/>
          </ac:picMkLst>
        </pc:picChg>
        <pc:picChg chg="mod">
          <ac:chgData name="伊部 忠士" userId="7f5595a6dbbd9ee4" providerId="LiveId" clId="{BCCB5E55-1C2B-468B-88C5-4316220E9F18}" dt="2022-09-22T23:30:04.069" v="2058" actId="1076"/>
          <ac:picMkLst>
            <pc:docMk/>
            <pc:sldMk cId="2899119223" sldId="256"/>
            <ac:picMk id="10" creationId="{A511C307-CD8C-551B-52A8-5ECC652C2C08}"/>
          </ac:picMkLst>
        </pc:picChg>
      </pc:sldChg>
    </pc:docChg>
  </pc:docChgLst>
  <pc:docChgLst>
    <pc:chgData name="伊部 忠士" userId="7f5595a6dbbd9ee4" providerId="LiveId" clId="{413FC3B5-7428-4B93-9C99-A01623D471C6}"/>
    <pc:docChg chg="modSld">
      <pc:chgData name="伊部 忠士" userId="7f5595a6dbbd9ee4" providerId="LiveId" clId="{413FC3B5-7428-4B93-9C99-A01623D471C6}" dt="2022-08-11T03:57:07.113" v="2690" actId="20577"/>
      <pc:docMkLst>
        <pc:docMk/>
      </pc:docMkLst>
      <pc:sldChg chg="modSp mod">
        <pc:chgData name="伊部 忠士" userId="7f5595a6dbbd9ee4" providerId="LiveId" clId="{413FC3B5-7428-4B93-9C99-A01623D471C6}" dt="2022-08-11T03:57:07.113" v="2690" actId="20577"/>
        <pc:sldMkLst>
          <pc:docMk/>
          <pc:sldMk cId="2899119223" sldId="256"/>
        </pc:sldMkLst>
        <pc:spChg chg="mod">
          <ac:chgData name="伊部 忠士" userId="7f5595a6dbbd9ee4" providerId="LiveId" clId="{413FC3B5-7428-4B93-9C99-A01623D471C6}" dt="2022-08-11T03:57:07.113" v="2690" actId="20577"/>
          <ac:spMkLst>
            <pc:docMk/>
            <pc:sldMk cId="2899119223" sldId="256"/>
            <ac:spMk id="6" creationId="{F71365AE-1165-FD10-E50B-0AE6FDD4799A}"/>
          </ac:spMkLst>
        </pc:spChg>
      </pc:sldChg>
    </pc:docChg>
  </pc:docChgLst>
  <pc:docChgLst>
    <pc:chgData name="伊部 忠士" userId="7f5595a6dbbd9ee4" providerId="LiveId" clId="{38DA7A7C-9C0B-4FAF-A795-228D646F1288}"/>
    <pc:docChg chg="modSld">
      <pc:chgData name="伊部 忠士" userId="7f5595a6dbbd9ee4" providerId="LiveId" clId="{38DA7A7C-9C0B-4FAF-A795-228D646F1288}" dt="2023-04-25T19:56:16.714" v="1037" actId="1076"/>
      <pc:docMkLst>
        <pc:docMk/>
      </pc:docMkLst>
      <pc:sldChg chg="addSp modSp mod">
        <pc:chgData name="伊部 忠士" userId="7f5595a6dbbd9ee4" providerId="LiveId" clId="{38DA7A7C-9C0B-4FAF-A795-228D646F1288}" dt="2023-04-25T19:56:16.714" v="1037" actId="1076"/>
        <pc:sldMkLst>
          <pc:docMk/>
          <pc:sldMk cId="2899119223" sldId="256"/>
        </pc:sldMkLst>
        <pc:spChg chg="mod">
          <ac:chgData name="伊部 忠士" userId="7f5595a6dbbd9ee4" providerId="LiveId" clId="{38DA7A7C-9C0B-4FAF-A795-228D646F1288}" dt="2023-04-25T19:56:14.071" v="1036" actId="6549"/>
          <ac:spMkLst>
            <pc:docMk/>
            <pc:sldMk cId="2899119223" sldId="256"/>
            <ac:spMk id="6" creationId="{F71365AE-1165-FD10-E50B-0AE6FDD4799A}"/>
          </ac:spMkLst>
        </pc:spChg>
        <pc:spChg chg="mod">
          <ac:chgData name="伊部 忠士" userId="7f5595a6dbbd9ee4" providerId="LiveId" clId="{38DA7A7C-9C0B-4FAF-A795-228D646F1288}" dt="2023-04-25T19:55:22.420" v="1030" actId="1076"/>
          <ac:spMkLst>
            <pc:docMk/>
            <pc:sldMk cId="2899119223" sldId="256"/>
            <ac:spMk id="11" creationId="{FB2A13FC-33E5-737B-2687-A1C0BBDC4C9E}"/>
          </ac:spMkLst>
        </pc:spChg>
        <pc:picChg chg="add mod">
          <ac:chgData name="伊部 忠士" userId="7f5595a6dbbd9ee4" providerId="LiveId" clId="{38DA7A7C-9C0B-4FAF-A795-228D646F1288}" dt="2023-04-25T19:54:55.189" v="1026" actId="14100"/>
          <ac:picMkLst>
            <pc:docMk/>
            <pc:sldMk cId="2899119223" sldId="256"/>
            <ac:picMk id="3" creationId="{9DE54417-B359-4366-DE9C-1A3C9E3FC14E}"/>
          </ac:picMkLst>
        </pc:picChg>
        <pc:picChg chg="mod">
          <ac:chgData name="伊部 忠士" userId="7f5595a6dbbd9ee4" providerId="LiveId" clId="{38DA7A7C-9C0B-4FAF-A795-228D646F1288}" dt="2023-04-25T19:56:16.714" v="1037" actId="1076"/>
          <ac:picMkLst>
            <pc:docMk/>
            <pc:sldMk cId="2899119223" sldId="256"/>
            <ac:picMk id="10" creationId="{A511C307-CD8C-551B-52A8-5ECC652C2C08}"/>
          </ac:picMkLst>
        </pc:picChg>
      </pc:sldChg>
    </pc:docChg>
  </pc:docChgLst>
  <pc:docChgLst>
    <pc:chgData name="伊部 忠士" userId="7f5595a6dbbd9ee4" providerId="LiveId" clId="{04DE6DEA-E473-4D50-B1B1-7E21E3F73D0C}"/>
    <pc:docChg chg="undo custSel modSld">
      <pc:chgData name="伊部 忠士" userId="7f5595a6dbbd9ee4" providerId="LiveId" clId="{04DE6DEA-E473-4D50-B1B1-7E21E3F73D0C}" dt="2023-01-21T06:49:56.461" v="1800" actId="20577"/>
      <pc:docMkLst>
        <pc:docMk/>
      </pc:docMkLst>
      <pc:sldChg chg="addSp delSp modSp mod">
        <pc:chgData name="伊部 忠士" userId="7f5595a6dbbd9ee4" providerId="LiveId" clId="{04DE6DEA-E473-4D50-B1B1-7E21E3F73D0C}" dt="2023-01-21T06:49:56.461" v="1800" actId="20577"/>
        <pc:sldMkLst>
          <pc:docMk/>
          <pc:sldMk cId="2899119223" sldId="256"/>
        </pc:sldMkLst>
        <pc:spChg chg="mod">
          <ac:chgData name="伊部 忠士" userId="7f5595a6dbbd9ee4" providerId="LiveId" clId="{04DE6DEA-E473-4D50-B1B1-7E21E3F73D0C}" dt="2023-01-21T06:49:56.461" v="1800" actId="20577"/>
          <ac:spMkLst>
            <pc:docMk/>
            <pc:sldMk cId="2899119223" sldId="256"/>
            <ac:spMk id="6" creationId="{F71365AE-1165-FD10-E50B-0AE6FDD4799A}"/>
          </ac:spMkLst>
        </pc:spChg>
        <pc:spChg chg="mod">
          <ac:chgData name="伊部 忠士" userId="7f5595a6dbbd9ee4" providerId="LiveId" clId="{04DE6DEA-E473-4D50-B1B1-7E21E3F73D0C}" dt="2023-01-12T13:14:00.011" v="1768" actId="1076"/>
          <ac:spMkLst>
            <pc:docMk/>
            <pc:sldMk cId="2899119223" sldId="256"/>
            <ac:spMk id="11" creationId="{FB2A13FC-33E5-737B-2687-A1C0BBDC4C9E}"/>
          </ac:spMkLst>
        </pc:spChg>
        <pc:picChg chg="add mod">
          <ac:chgData name="伊部 忠士" userId="7f5595a6dbbd9ee4" providerId="LiveId" clId="{04DE6DEA-E473-4D50-B1B1-7E21E3F73D0C}" dt="2023-01-12T13:08:41.582" v="1597" actId="1076"/>
          <ac:picMkLst>
            <pc:docMk/>
            <pc:sldMk cId="2899119223" sldId="256"/>
            <ac:picMk id="3" creationId="{DEBC54AF-484D-3D93-13B0-06B5D56D375E}"/>
          </ac:picMkLst>
        </pc:picChg>
        <pc:picChg chg="del mod">
          <ac:chgData name="伊部 忠士" userId="7f5595a6dbbd9ee4" providerId="LiveId" clId="{04DE6DEA-E473-4D50-B1B1-7E21E3F73D0C}" dt="2023-01-12T13:07:18.975" v="1595" actId="21"/>
          <ac:picMkLst>
            <pc:docMk/>
            <pc:sldMk cId="2899119223" sldId="256"/>
            <ac:picMk id="4" creationId="{E845AAFF-D5CB-E566-E44F-8D10A0EF5F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C7F96-A826-DD61-BAFB-9CA7A02B8A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0207AA-A801-8E8C-A7FB-A60018BD3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5E93EB-6AB5-C4FD-9BC0-0B588F4118BB}"/>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6A75BE8C-1DA6-9BF1-19CC-B62F9CEDA0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280A86-7DA0-1E42-B8A2-12D17626A722}"/>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328809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CFA07-D304-CD7A-AB23-93013D7C74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AAE271-C2AD-A280-2089-6F3ABBC0E4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E212A2-FD82-1531-A86D-8CB47CF690BF}"/>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ADF8A390-EEFD-7315-778F-2B8CCBE7AB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1DEF8A-584D-5C8C-CFF8-27A819A52B9A}"/>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8875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EDD8B1-9696-41D2-6F79-E58FC618B93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76C915-0752-7B31-BF59-48369383E1C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EA8AC9-DE41-4E12-C8EE-2DEFE840FAE5}"/>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740E4C0A-C965-2E22-CA33-B34AD8401E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71B8BD-3927-A172-E6A7-0870AA28043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5760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54F31-2330-4D68-D72E-0DE7E2C577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B660A2-70D6-A541-D7D5-565171A8F5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BB6B16-5106-039A-9120-3A94BCBE6FB9}"/>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C57F2B49-6156-B119-9454-5DDA59758C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22D5D2-2E81-17A2-EDCF-81FE2DCC64A2}"/>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419062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32230-663F-257F-8F9A-D49C907293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112C6A-029F-47E6-C1E2-D2BB19B33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483E08-2722-4D25-A594-838BE79FC2DF}"/>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4EB657B3-F265-9987-32E8-035FF5AA08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E4D15F-5C4D-1B5B-D737-EEC542016EA6}"/>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165050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1D8A1-866C-9EC7-F2BA-21D7CCD777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6B29D5-C9EC-19EC-1EA7-07E4FF7D25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3149AC2-C7A9-0C78-80AC-5721CBF40C0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333740-E8ED-3995-7887-AC744C71226A}"/>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7CA0CBA1-DD2A-3597-4BD3-F86333C54A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E943A5-6E23-963B-A2D2-C76699558AA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4900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E70702-9F4A-DA5D-796A-D9371083D1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12D97E-F313-A7CF-FEAE-CE84CB893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F1A4DE-780F-873D-034B-095881C9667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46CC67-88A3-D7D1-5A67-6E3848FB8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A6EE9F-0A7C-400C-80E0-128E32B6FE3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2B80BE-17FF-D943-85D7-486842F004B1}"/>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8" name="フッター プレースホルダー 7">
            <a:extLst>
              <a:ext uri="{FF2B5EF4-FFF2-40B4-BE49-F238E27FC236}">
                <a16:creationId xmlns:a16="http://schemas.microsoft.com/office/drawing/2014/main" id="{223EFA66-B20E-934B-4F3A-A1773EB62F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71C565-FACF-E2D4-6279-F5D563A98D4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0663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49A40-455A-2248-75B9-4F8E83FB27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742C7-B8D1-C5D3-66DC-167C45D25C99}"/>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4" name="フッター プレースホルダー 3">
            <a:extLst>
              <a:ext uri="{FF2B5EF4-FFF2-40B4-BE49-F238E27FC236}">
                <a16:creationId xmlns:a16="http://schemas.microsoft.com/office/drawing/2014/main" id="{46699ECF-D1FD-3D9B-83F6-CD5A8C5E33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322E14-8FC0-2AB6-FC7C-2F56C0A7E2B5}"/>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8532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D32B10-F139-F444-1268-70BCAF91C39C}"/>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3" name="フッター プレースホルダー 2">
            <a:extLst>
              <a:ext uri="{FF2B5EF4-FFF2-40B4-BE49-F238E27FC236}">
                <a16:creationId xmlns:a16="http://schemas.microsoft.com/office/drawing/2014/main" id="{BB598046-A48A-0E19-67CC-042F33C42F7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DB2323-BF8B-A5C8-227F-9CA47CE5E71E}"/>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79113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C18AE-05CD-7BA0-B2AA-F3188D83FE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DE552-12E6-2AD1-ACEA-F6753DE58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F76FAC-A5B6-FB7F-85F9-639A7737B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52973-E50E-3671-12F1-8E57265700E1}"/>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28BE3FA2-4863-2461-2E78-8675038E18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0D246B-1680-EA64-835C-BAF7D7965858}"/>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360317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4AC59-1F94-8D80-4F9E-EDB535E121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9608E5-F496-DCCE-04CB-B67A93DD2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787AF3-452E-F3E9-9DFF-D842E49F1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3D226B-3583-29CE-6537-42C346CEDBA1}"/>
              </a:ext>
            </a:extLst>
          </p:cNvPr>
          <p:cNvSpPr>
            <a:spLocks noGrp="1"/>
          </p:cNvSpPr>
          <p:nvPr>
            <p:ph type="dt" sz="half" idx="10"/>
          </p:nvPr>
        </p:nvSpPr>
        <p:spPr/>
        <p:txBody>
          <a:bodyPr/>
          <a:lstStyle/>
          <a:p>
            <a:fld id="{ECEC5A11-A404-4761-82C4-9E5A4969D348}"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30C795C2-4BE3-332A-1A26-7962E95D75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45087B-580F-B803-8C8E-76F04439AF23}"/>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18013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070DD6-1F4D-2EEE-C97A-ABDD378FE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C1F170-01AC-43AC-B340-7BE40958A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540E18-EFD7-CE62-8097-E39D37AD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5A11-A404-4761-82C4-9E5A4969D348}"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1D8512AF-3689-ACA5-DA7E-562906E66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8EC1AC-8872-973C-6F0E-516573CEE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541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アイコン&#10;&#10;自動的に生成された説明">
            <a:extLst>
              <a:ext uri="{FF2B5EF4-FFF2-40B4-BE49-F238E27FC236}">
                <a16:creationId xmlns:a16="http://schemas.microsoft.com/office/drawing/2014/main" id="{A511C307-CD8C-551B-52A8-5ECC652C2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29"/>
            <a:ext cx="12192000" cy="6858000"/>
          </a:xfrm>
          <a:prstGeom prst="rect">
            <a:avLst/>
          </a:prstGeom>
        </p:spPr>
      </p:pic>
      <p:sp>
        <p:nvSpPr>
          <p:cNvPr id="6" name="テキスト ボックス 5">
            <a:extLst>
              <a:ext uri="{FF2B5EF4-FFF2-40B4-BE49-F238E27FC236}">
                <a16:creationId xmlns:a16="http://schemas.microsoft.com/office/drawing/2014/main" id="{F71365AE-1165-FD10-E50B-0AE6FDD4799A}"/>
              </a:ext>
            </a:extLst>
          </p:cNvPr>
          <p:cNvSpPr txBox="1"/>
          <p:nvPr/>
        </p:nvSpPr>
        <p:spPr>
          <a:xfrm>
            <a:off x="214365" y="132250"/>
            <a:ext cx="5263149" cy="6370975"/>
          </a:xfrm>
          <a:prstGeom prst="rect">
            <a:avLst/>
          </a:prstGeom>
          <a:noFill/>
        </p:spPr>
        <p:txBody>
          <a:bodyPr wrap="square" rtlCol="0">
            <a:spAutoFit/>
          </a:bodyPr>
          <a:lstStyle/>
          <a:p>
            <a:r>
              <a:rPr lang="ja-JP" altLang="en-US" sz="3200" b="1" dirty="0">
                <a:solidFill>
                  <a:srgbClr val="FF0000"/>
                </a:solidFill>
              </a:rPr>
              <a:t>幸野朱里</a:t>
            </a:r>
            <a:r>
              <a:rPr kumimoji="1" lang="ja-JP" altLang="en-US" dirty="0">
                <a:solidFill>
                  <a:srgbClr val="FF0000"/>
                </a:solidFill>
              </a:rPr>
              <a:t>さん</a:t>
            </a:r>
            <a:r>
              <a:rPr kumimoji="1" lang="ja-JP" altLang="en-US" dirty="0"/>
              <a:t>を推薦します</a:t>
            </a:r>
            <a:endParaRPr kumimoji="1" lang="en-US" altLang="ja-JP" dirty="0"/>
          </a:p>
          <a:p>
            <a:r>
              <a:rPr lang="ja-JP" altLang="en-US" sz="2000" dirty="0"/>
              <a:t>独立してすぐに撮った宣材写真</a:t>
            </a:r>
            <a:endParaRPr lang="en-US" altLang="ja-JP" sz="2000" dirty="0"/>
          </a:p>
          <a:p>
            <a:r>
              <a:rPr lang="ja-JP" altLang="en-US" sz="2000" dirty="0"/>
              <a:t>１年を経過し、新たなチャレンジをする段階なので撮りなおしたいと考えていました</a:t>
            </a:r>
            <a:endParaRPr lang="en-US" altLang="ja-JP" sz="2000" dirty="0"/>
          </a:p>
          <a:p>
            <a:r>
              <a:rPr lang="ja-JP" altLang="en-US" sz="2000" dirty="0"/>
              <a:t>細野さんの撮影会があると聴き一緒にお願いできますかと懇願したところ</a:t>
            </a:r>
            <a:endParaRPr kumimoji="1" lang="en-US" altLang="ja-JP" sz="2000" dirty="0"/>
          </a:p>
          <a:p>
            <a:r>
              <a:rPr lang="en-US" altLang="ja-JP" sz="4000" b="1" dirty="0">
                <a:solidFill>
                  <a:srgbClr val="FF0000"/>
                </a:solidFill>
                <a:effectLst>
                  <a:outerShdw blurRad="38100" dist="38100" dir="2700000" algn="tl">
                    <a:srgbClr val="000000">
                      <a:alpha val="43137"/>
                    </a:srgbClr>
                  </a:outerShdw>
                </a:effectLst>
              </a:rPr>
              <a:t>『</a:t>
            </a:r>
            <a:r>
              <a:rPr lang="ja-JP" altLang="en-US" sz="4000" b="1" dirty="0">
                <a:solidFill>
                  <a:srgbClr val="FF0000"/>
                </a:solidFill>
                <a:effectLst>
                  <a:outerShdw blurRad="38100" dist="38100" dir="2700000" algn="tl">
                    <a:srgbClr val="000000">
                      <a:alpha val="43137"/>
                    </a:srgbClr>
                  </a:outerShdw>
                </a:effectLst>
              </a:rPr>
              <a:t>任せてください</a:t>
            </a:r>
            <a:r>
              <a:rPr lang="en-US" altLang="ja-JP" sz="4000" b="1" dirty="0">
                <a:solidFill>
                  <a:srgbClr val="FF0000"/>
                </a:solidFill>
                <a:effectLst>
                  <a:outerShdw blurRad="38100" dist="38100" dir="2700000" algn="tl">
                    <a:srgbClr val="000000">
                      <a:alpha val="43137"/>
                    </a:srgbClr>
                  </a:outerShdw>
                </a:effectLst>
              </a:rPr>
              <a:t>』</a:t>
            </a:r>
            <a:r>
              <a:rPr lang="ja-JP" altLang="en-US" sz="2000" dirty="0"/>
              <a:t>と仰っていただきました。</a:t>
            </a:r>
            <a:br>
              <a:rPr lang="en-US" altLang="ja-JP" sz="2000" dirty="0"/>
            </a:br>
            <a:r>
              <a:rPr lang="ja-JP" altLang="en-US" sz="2000" dirty="0"/>
              <a:t>撮影が始まり緊張し顔が硬いままの私に対し、</a:t>
            </a:r>
            <a:br>
              <a:rPr lang="en-US" altLang="ja-JP" sz="2000" dirty="0"/>
            </a:br>
            <a:r>
              <a:rPr lang="ja-JP" altLang="en-US" sz="2000" dirty="0"/>
              <a:t>緊張がほぐれる様いろいろ工夫していただき写真を撮影していただきました。</a:t>
            </a:r>
            <a:endParaRPr lang="en-US" altLang="ja-JP" sz="2000" dirty="0"/>
          </a:p>
          <a:p>
            <a:r>
              <a:rPr lang="ja-JP" altLang="en-US" sz="2000" dirty="0"/>
              <a:t>出来上がった写真は</a:t>
            </a:r>
            <a:endParaRPr lang="en-US" altLang="ja-JP" sz="2000" dirty="0"/>
          </a:p>
          <a:p>
            <a:r>
              <a:rPr lang="en-US" altLang="ja-JP" sz="3600" dirty="0"/>
              <a:t>【</a:t>
            </a:r>
            <a:r>
              <a:rPr lang="ja-JP" altLang="en-US" sz="3600" dirty="0"/>
              <a:t>今まで見たことの無い自分の顔でした</a:t>
            </a:r>
            <a:r>
              <a:rPr lang="en-US" altLang="ja-JP" sz="3600" dirty="0"/>
              <a:t>】</a:t>
            </a:r>
          </a:p>
          <a:p>
            <a:r>
              <a:rPr kumimoji="1" lang="ja-JP" altLang="en-US" dirty="0"/>
              <a:t>　写真を撮り慣れていないすべての人に寄り添って撮影をしてくれる</a:t>
            </a:r>
            <a:endParaRPr kumimoji="1" lang="en-US" altLang="ja-JP" dirty="0"/>
          </a:p>
          <a:p>
            <a:r>
              <a:rPr lang="ja-JP" altLang="en-US" sz="2800" b="1" u="sng" dirty="0">
                <a:solidFill>
                  <a:srgbClr val="FF0000"/>
                </a:solidFill>
                <a:effectLst>
                  <a:outerShdw blurRad="38100" dist="38100" dir="2700000" algn="tl">
                    <a:srgbClr val="000000">
                      <a:alpha val="43137"/>
                    </a:srgbClr>
                  </a:outerShdw>
                </a:effectLst>
              </a:rPr>
              <a:t>幸野　朱里</a:t>
            </a:r>
            <a:r>
              <a:rPr kumimoji="1" lang="ja-JP" altLang="en-US" sz="2800" b="1" u="sng" dirty="0">
                <a:solidFill>
                  <a:srgbClr val="FF0000"/>
                </a:solidFill>
                <a:effectLst>
                  <a:outerShdw blurRad="38100" dist="38100" dir="2700000" algn="tl">
                    <a:srgbClr val="000000">
                      <a:alpha val="43137"/>
                    </a:srgbClr>
                  </a:outerShdw>
                </a:effectLst>
              </a:rPr>
              <a:t>さんをお勧めします</a:t>
            </a:r>
            <a:endParaRPr kumimoji="1" lang="en-US" altLang="ja-JP" dirty="0"/>
          </a:p>
        </p:txBody>
      </p:sp>
      <p:sp>
        <p:nvSpPr>
          <p:cNvPr id="11" name="テキスト ボックス 10">
            <a:extLst>
              <a:ext uri="{FF2B5EF4-FFF2-40B4-BE49-F238E27FC236}">
                <a16:creationId xmlns:a16="http://schemas.microsoft.com/office/drawing/2014/main" id="{FB2A13FC-33E5-737B-2687-A1C0BBDC4C9E}"/>
              </a:ext>
            </a:extLst>
          </p:cNvPr>
          <p:cNvSpPr txBox="1"/>
          <p:nvPr/>
        </p:nvSpPr>
        <p:spPr>
          <a:xfrm>
            <a:off x="7502863" y="5957964"/>
            <a:ext cx="4570482" cy="369332"/>
          </a:xfrm>
          <a:prstGeom prst="rect">
            <a:avLst/>
          </a:prstGeom>
          <a:noFill/>
        </p:spPr>
        <p:txBody>
          <a:bodyPr wrap="none" rtlCol="0">
            <a:spAutoFit/>
          </a:bodyPr>
          <a:lstStyle/>
          <a:p>
            <a:r>
              <a:rPr kumimoji="1" lang="ja-JP" altLang="en-US" dirty="0"/>
              <a:t>伊部税務会計事務所　税理士　伊部　忠士</a:t>
            </a:r>
          </a:p>
        </p:txBody>
      </p:sp>
      <p:pic>
        <p:nvPicPr>
          <p:cNvPr id="3" name="図 2" descr="スーツを着た男性&#10;&#10;自動的に生成された説明">
            <a:extLst>
              <a:ext uri="{FF2B5EF4-FFF2-40B4-BE49-F238E27FC236}">
                <a16:creationId xmlns:a16="http://schemas.microsoft.com/office/drawing/2014/main" id="{9DE54417-B359-4366-DE9C-1A3C9E3FC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637" y="18239"/>
            <a:ext cx="6481363" cy="4322649"/>
          </a:xfrm>
          <a:prstGeom prst="rect">
            <a:avLst/>
          </a:prstGeom>
        </p:spPr>
      </p:pic>
    </p:spTree>
    <p:extLst>
      <p:ext uri="{BB962C8B-B14F-4D97-AF65-F5344CB8AC3E}">
        <p14:creationId xmlns:p14="http://schemas.microsoft.com/office/powerpoint/2010/main" val="28991192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127</Words>
  <Application>Microsoft Office PowerPoint</Application>
  <PresentationFormat>ワイド画面</PresentationFormat>
  <Paragraphs>10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伊部 忠士</dc:creator>
  <cp:lastModifiedBy>伊部 忠士</cp:lastModifiedBy>
  <cp:revision>2</cp:revision>
  <dcterms:created xsi:type="dcterms:W3CDTF">2022-08-10T23:27:42Z</dcterms:created>
  <dcterms:modified xsi:type="dcterms:W3CDTF">2023-04-25T19:56:23Z</dcterms:modified>
</cp:coreProperties>
</file>