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2044"/>
  </p:normalViewPr>
  <p:slideViewPr>
    <p:cSldViewPr snapToGrid="0">
      <p:cViewPr varScale="1">
        <p:scale>
          <a:sx n="115" d="100"/>
          <a:sy n="115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7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90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7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8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屋内, 女性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AFECE3F-D65E-455A-1253-0D4F2556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25" y="0"/>
            <a:ext cx="5977875" cy="6858000"/>
          </a:xfrm>
          <a:prstGeom prst="parallelogram">
            <a:avLst>
              <a:gd name="adj" fmla="val 17911"/>
            </a:avLst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151FECA4-23B9-5246-C13A-184D3178EBD5}"/>
              </a:ext>
            </a:extLst>
          </p:cNvPr>
          <p:cNvSpPr txBox="1">
            <a:spLocks/>
          </p:cNvSpPr>
          <p:nvPr/>
        </p:nvSpPr>
        <p:spPr>
          <a:xfrm>
            <a:off x="373061" y="421404"/>
            <a:ext cx="7713663" cy="896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18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美肌アドバイザー　</a:t>
            </a:r>
            <a:r>
              <a:rPr lang="ja-JP" altLang="en-US" sz="36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並木</a:t>
            </a:r>
            <a:r>
              <a:rPr lang="en-US" altLang="ja-JP" sz="36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lang="ja-JP" altLang="en-US" sz="36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規子さん</a:t>
            </a:r>
            <a:r>
              <a:rPr lang="en-US" altLang="ja-JP" sz="36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lang="ja-JP" altLang="en-US" sz="18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をお勧めします！</a:t>
            </a:r>
            <a:endParaRPr lang="ja-JP" altLang="en-US" sz="360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449D3D9B-64D9-9FF8-DBC7-F8BA586DE61D}"/>
              </a:ext>
            </a:extLst>
          </p:cNvPr>
          <p:cNvSpPr txBox="1">
            <a:spLocks/>
          </p:cNvSpPr>
          <p:nvPr/>
        </p:nvSpPr>
        <p:spPr>
          <a:xfrm>
            <a:off x="7227887" y="5964842"/>
            <a:ext cx="4821239" cy="698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80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ファンを生み</a:t>
            </a:r>
            <a:r>
              <a:rPr lang="ja-JP" altLang="en-US" sz="18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だす人財コンサルタント</a:t>
            </a:r>
            <a:endParaRPr lang="en-US" altLang="ja-JP" sz="18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lang="ja-JP" altLang="en-US" sz="18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岩井</a:t>
            </a:r>
            <a:r>
              <a:rPr lang="en-US" altLang="ja-JP" sz="18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lang="ja-JP" altLang="en-US" sz="18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昂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99EF768D-8ECD-5AE1-52F9-AB02A60C1398}"/>
              </a:ext>
            </a:extLst>
          </p:cNvPr>
          <p:cNvSpPr txBox="1">
            <a:spLocks/>
          </p:cNvSpPr>
          <p:nvPr/>
        </p:nvSpPr>
        <p:spPr>
          <a:xfrm>
            <a:off x="465930" y="1512815"/>
            <a:ext cx="7527926" cy="4653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私の信頼する女性経営者がお肌の悩みを持たれていたので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並木さんの開催するイベントに一緒に参加しました。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endParaRPr lang="en-US" altLang="ja-JP" sz="12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並木さんとは以前</a:t>
            </a:r>
            <a:r>
              <a:rPr lang="en-US" altLang="ja-JP" sz="20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 1to1 </a:t>
            </a:r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をした時にお肌のケアに関する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知識や情熱を感じていたので安心してイベントに参加・紹介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することができました。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endParaRPr lang="en-US" altLang="ja-JP" sz="12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並木さんは東京におられるのですが、今回縁あって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愛媛県に来られるということで、この機会を逃すまいと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一緒に参加をさせていただきました。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endParaRPr lang="en-US" altLang="ja-JP" sz="12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参加をしてみて感じたことは、知識や情熱もそうですが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肌ケアに関する丁寧な説明をしてくださり、間違いなく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肌の問題を解決できると感じました。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endParaRPr lang="en-US" altLang="ja-JP" sz="12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そんな熱い・丁寧な並木さんを私は推薦します！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116494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{7F9FB0FC-E7D2-4A4B-A9F4-DB43DC6A56EA}tf10001060</Template>
  <TotalTime>261</TotalTime>
  <Words>160</Words>
  <Application>Microsoft Macintosh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HGPMinchoE</vt:lpstr>
      <vt:lpstr>Arial</vt:lpstr>
      <vt:lpstr>Trebuchet MS</vt:lpstr>
      <vt:lpstr>Wingdings 3</vt:lpstr>
      <vt:lpstr>ファセット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贈り物でお客様に喜んでもらいたい 「士業の先生」にお薦めします！</dc:title>
  <dc:creator>info@ichi0801.jp</dc:creator>
  <cp:lastModifiedBy>info@ichi0801.jp</cp:lastModifiedBy>
  <cp:revision>5</cp:revision>
  <dcterms:created xsi:type="dcterms:W3CDTF">2023-03-11T13:09:34Z</dcterms:created>
  <dcterms:modified xsi:type="dcterms:W3CDTF">2023-04-26T13:42:13Z</dcterms:modified>
</cp:coreProperties>
</file>