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4"/>
  </p:notesMasterIdLst>
  <p:handoutMasterIdLst>
    <p:handoutMasterId r:id="rId5"/>
  </p:handoutMasterIdLst>
  <p:sldIdLst>
    <p:sldId id="270" r:id="rId2"/>
    <p:sldId id="271" r:id="rId3"/>
  </p:sldIdLst>
  <p:sldSz cx="12192000" cy="6858000"/>
  <p:notesSz cx="6858000" cy="9144000"/>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C48"/>
    <a:srgbClr val="2C2D39"/>
    <a:srgbClr val="242630"/>
    <a:srgbClr val="2A1F43"/>
    <a:srgbClr val="0C1B43"/>
    <a:srgbClr val="000000"/>
    <a:srgbClr val="1D2225"/>
    <a:srgbClr val="F8F8F8"/>
    <a:srgbClr val="363C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88" autoAdjust="0"/>
  </p:normalViewPr>
  <p:slideViewPr>
    <p:cSldViewPr snapToGrid="0" snapToObjects="1">
      <p:cViewPr>
        <p:scale>
          <a:sx n="66" d="100"/>
          <a:sy n="66" d="100"/>
        </p:scale>
        <p:origin x="900" y="210"/>
      </p:cViewPr>
      <p:guideLst/>
    </p:cSldViewPr>
  </p:slideViewPr>
  <p:notesTextViewPr>
    <p:cViewPr>
      <p:scale>
        <a:sx n="1" d="1"/>
        <a:sy n="1" d="1"/>
      </p:scale>
      <p:origin x="0" y="0"/>
    </p:cViewPr>
  </p:notesTextViewPr>
  <p:notesViewPr>
    <p:cSldViewPr snapToGrid="0" snapToObjects="1">
      <p:cViewPr varScale="1">
        <p:scale>
          <a:sx n="120" d="100"/>
          <a:sy n="120" d="100"/>
        </p:scale>
        <p:origin x="504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D5A2E05-2C6E-484E-9BB1-366C90717B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D2043844-B7FE-EC43-89AA-8831B859F94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E363206-BED8-4B8F-A4C1-0489BB549921}" type="datetime1">
              <a:rPr lang="ja-JP" altLang="en-US" smtClean="0">
                <a:latin typeface="Meiryo UI" panose="020B0604030504040204" pitchFamily="50" charset="-128"/>
                <a:ea typeface="Meiryo UI" panose="020B0604030504040204" pitchFamily="50" charset="-128"/>
              </a:rPr>
              <a:t>2023/4/28</a:t>
            </a:fld>
            <a:endParaRPr 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BFAC2EDC-03FB-D147-9BAA-37FCFF988C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398E195D-E935-D746-A5D1-61E2EBF7EF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F57D167-9BB5-2048-9DDA-7DF8E5D94DC9}" type="slidenum">
              <a:rPr lang="en-US" smtClean="0">
                <a:latin typeface="Meiryo UI" panose="020B0604030504040204" pitchFamily="50" charset="-128"/>
                <a:ea typeface="Meiryo UI" panose="020B0604030504040204" pitchFamily="50" charset="-128"/>
              </a:rPr>
              <a:t>‹#›</a:t>
            </a:fld>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7751213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F8FF453B-D635-459B-A8A2-E0C8EEF1C044}" type="datetime1">
              <a:rPr lang="ja-JP" altLang="en-US" smtClean="0"/>
              <a:pPr/>
              <a:t>2023/4/28</a:t>
            </a:fld>
            <a:endParaRPr lang="en-US" dirty="0"/>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noProof="0"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ja" noProof="0" dirty="0"/>
              <a:t>マスター テキストの書式設定</a:t>
            </a:r>
          </a:p>
          <a:p>
            <a:pPr lvl="1" rtl="0"/>
            <a:r>
              <a:rPr lang="ja" noProof="0" dirty="0"/>
              <a:t>第 2 レベル</a:t>
            </a:r>
          </a:p>
          <a:p>
            <a:pPr lvl="2" rtl="0"/>
            <a:r>
              <a:rPr lang="ja" noProof="0" dirty="0"/>
              <a:t>第 3 レベル</a:t>
            </a:r>
          </a:p>
          <a:p>
            <a:pPr lvl="3" rtl="0"/>
            <a:r>
              <a:rPr lang="ja" noProof="0" dirty="0"/>
              <a:t>第 4 レベル</a:t>
            </a:r>
          </a:p>
          <a:p>
            <a:pPr lvl="4" rtl="0"/>
            <a:r>
              <a:rPr lang="ja" noProof="0" dirty="0"/>
              <a:t>第 5 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DB303FA8-A3F3-7640-B13D-36C73B3E5587}" type="slidenum">
              <a:rPr lang="en-US" smtClean="0"/>
              <a:pPr/>
              <a:t>‹#›</a:t>
            </a:fld>
            <a:endParaRPr lang="en-US" dirty="0"/>
          </a:p>
        </p:txBody>
      </p:sp>
    </p:spTree>
    <p:extLst>
      <p:ext uri="{BB962C8B-B14F-4D97-AF65-F5344CB8AC3E}">
        <p14:creationId xmlns:p14="http://schemas.microsoft.com/office/powerpoint/2010/main" val="322017856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en-US" dirty="0"/>
          </a:p>
        </p:txBody>
      </p:sp>
      <p:sp>
        <p:nvSpPr>
          <p:cNvPr id="4" name="スライド番号プレースホルダー 3"/>
          <p:cNvSpPr>
            <a:spLocks noGrp="1"/>
          </p:cNvSpPr>
          <p:nvPr>
            <p:ph type="sldNum" sz="quarter" idx="10"/>
          </p:nvPr>
        </p:nvSpPr>
        <p:spPr/>
        <p:txBody>
          <a:bodyPr rtlCol="0"/>
          <a:lstStyle/>
          <a:p>
            <a:pPr rtl="0"/>
            <a:fld id="{DB303FA8-A3F3-7640-B13D-36C73B3E5587}" type="slidenum">
              <a:rPr lang="en-US" smtClean="0"/>
              <a:t>1</a:t>
            </a:fld>
            <a:endParaRPr lang="en-US" dirty="0"/>
          </a:p>
        </p:txBody>
      </p:sp>
      <p:sp>
        <p:nvSpPr>
          <p:cNvPr id="5" name="日付プレースホルダー 4">
            <a:extLst>
              <a:ext uri="{FF2B5EF4-FFF2-40B4-BE49-F238E27FC236}">
                <a16:creationId xmlns:a16="http://schemas.microsoft.com/office/drawing/2014/main" id="{6213B9EF-6831-4376-A134-FE0878E67B84}"/>
              </a:ext>
            </a:extLst>
          </p:cNvPr>
          <p:cNvSpPr>
            <a:spLocks noGrp="1"/>
          </p:cNvSpPr>
          <p:nvPr>
            <p:ph type="dt" idx="1"/>
          </p:nvPr>
        </p:nvSpPr>
        <p:spPr/>
        <p:txBody>
          <a:bodyPr/>
          <a:lstStyle/>
          <a:p>
            <a:pPr rtl="0"/>
            <a:fld id="{5B7B5100-1C49-4590-9D75-28518AFDD02E}" type="datetime1">
              <a:rPr lang="ja-JP" altLang="en-US" noProof="0" smtClean="0"/>
              <a:t>2023/4/28</a:t>
            </a:fld>
            <a:endParaRPr lang="en-US" noProof="0" dirty="0"/>
          </a:p>
        </p:txBody>
      </p:sp>
    </p:spTree>
    <p:extLst>
      <p:ext uri="{BB962C8B-B14F-4D97-AF65-F5344CB8AC3E}">
        <p14:creationId xmlns:p14="http://schemas.microsoft.com/office/powerpoint/2010/main" val="162919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rtlCol="0"/>
          <a:lstStyle/>
          <a:p>
            <a:pPr rtl="0"/>
            <a:endParaRPr lang="en-US" dirty="0"/>
          </a:p>
        </p:txBody>
      </p:sp>
      <p:sp>
        <p:nvSpPr>
          <p:cNvPr id="4" name="スライド番号プレースホルダー 3"/>
          <p:cNvSpPr>
            <a:spLocks noGrp="1"/>
          </p:cNvSpPr>
          <p:nvPr>
            <p:ph type="sldNum" sz="quarter" idx="10"/>
          </p:nvPr>
        </p:nvSpPr>
        <p:spPr/>
        <p:txBody>
          <a:bodyPr rtlCol="0"/>
          <a:lstStyle/>
          <a:p>
            <a:pPr rtl="0"/>
            <a:fld id="{DB303FA8-A3F3-7640-B13D-36C73B3E5587}" type="slidenum">
              <a:rPr lang="en-US" smtClean="0"/>
              <a:t>2</a:t>
            </a:fld>
            <a:endParaRPr lang="en-US" dirty="0"/>
          </a:p>
        </p:txBody>
      </p:sp>
      <p:sp>
        <p:nvSpPr>
          <p:cNvPr id="5" name="日付プレースホルダー 4">
            <a:extLst>
              <a:ext uri="{FF2B5EF4-FFF2-40B4-BE49-F238E27FC236}">
                <a16:creationId xmlns:a16="http://schemas.microsoft.com/office/drawing/2014/main" id="{6213B9EF-6831-4376-A134-FE0878E67B84}"/>
              </a:ext>
            </a:extLst>
          </p:cNvPr>
          <p:cNvSpPr>
            <a:spLocks noGrp="1"/>
          </p:cNvSpPr>
          <p:nvPr>
            <p:ph type="dt" idx="1"/>
          </p:nvPr>
        </p:nvSpPr>
        <p:spPr/>
        <p:txBody>
          <a:bodyPr/>
          <a:lstStyle/>
          <a:p>
            <a:pPr rtl="0"/>
            <a:fld id="{5B7B5100-1C49-4590-9D75-28518AFDD02E}" type="datetime1">
              <a:rPr lang="ja-JP" altLang="en-US" noProof="0" smtClean="0"/>
              <a:t>2023/4/28</a:t>
            </a:fld>
            <a:endParaRPr lang="en-US" noProof="0" dirty="0"/>
          </a:p>
        </p:txBody>
      </p:sp>
    </p:spTree>
    <p:extLst>
      <p:ext uri="{BB962C8B-B14F-4D97-AF65-F5344CB8AC3E}">
        <p14:creationId xmlns:p14="http://schemas.microsoft.com/office/powerpoint/2010/main" val="5608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bg>
      <p:bgPr>
        <a:solidFill>
          <a:schemeClr val="accent6">
            <a:alpha val="30000"/>
          </a:schemeClr>
        </a:solidFill>
        <a:effectLst/>
      </p:bgPr>
    </p:bg>
    <p:spTree>
      <p:nvGrpSpPr>
        <p:cNvPr id="1" name=""/>
        <p:cNvGrpSpPr/>
        <p:nvPr/>
      </p:nvGrpSpPr>
      <p:grpSpPr>
        <a:xfrm>
          <a:off x="0" y="0"/>
          <a:ext cx="0" cy="0"/>
          <a:chOff x="0" y="0"/>
          <a:chExt cx="0" cy="0"/>
        </a:xfrm>
      </p:grpSpPr>
      <p:sp>
        <p:nvSpPr>
          <p:cNvPr id="13" name="フリーフォーム:図形 20">
            <a:extLst>
              <a:ext uri="{FF2B5EF4-FFF2-40B4-BE49-F238E27FC236}">
                <a16:creationId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4" name="フリーフォーム:図形 19">
            <a:extLst>
              <a:ext uri="{FF2B5EF4-FFF2-40B4-BE49-F238E27FC236}">
                <a16:creationId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6" name="図プレースホルダー 7">
            <a:extLst>
              <a:ext uri="{FF2B5EF4-FFF2-40B4-BE49-F238E27FC236}">
                <a16:creationId xmlns:a16="http://schemas.microsoft.com/office/drawing/2014/main" id="{05C21D6A-A628-2443-8075-ACD2B911C6DF}"/>
              </a:ext>
            </a:extLst>
          </p:cNvPr>
          <p:cNvSpPr>
            <a:spLocks noGrp="1"/>
          </p:cNvSpPr>
          <p:nvPr>
            <p:ph type="pic" sz="quarter" idx="14"/>
          </p:nvPr>
        </p:nvSpPr>
        <p:spPr>
          <a:xfrm>
            <a:off x="414338" y="481013"/>
            <a:ext cx="11368087" cy="5875337"/>
          </a:xfrm>
          <a:solidFill>
            <a:schemeClr val="bg1">
              <a:lumMod val="95000"/>
            </a:schemeClr>
          </a:solidFill>
        </p:spPr>
        <p:txBody>
          <a:bodyPr rtlCol="0"/>
          <a:lstStyle>
            <a:lvl1pPr>
              <a:defRPr>
                <a:latin typeface="+mj-lt"/>
              </a:defRPr>
            </a:lvl1pPr>
          </a:lstStyle>
          <a:p>
            <a:pPr rtl="0"/>
            <a:r>
              <a:rPr lang="ja-JP" altLang="en-US" noProof="0"/>
              <a:t>アイコンをクリックして図を追加</a:t>
            </a:r>
            <a:endParaRPr lang="ja" noProof="0"/>
          </a:p>
        </p:txBody>
      </p:sp>
      <p:sp>
        <p:nvSpPr>
          <p:cNvPr id="6" name="タイトル 1">
            <a:extLst>
              <a:ext uri="{FF2B5EF4-FFF2-40B4-BE49-F238E27FC236}">
                <a16:creationId xmlns:a16="http://schemas.microsoft.com/office/drawing/2014/main" id="{042BB51D-E7C1-3746-85E9-889CCB24F741}"/>
              </a:ext>
            </a:extLst>
          </p:cNvPr>
          <p:cNvSpPr>
            <a:spLocks noGrp="1"/>
          </p:cNvSpPr>
          <p:nvPr>
            <p:ph type="ctrTitle" hasCustomPrompt="1"/>
          </p:nvPr>
        </p:nvSpPr>
        <p:spPr>
          <a:xfrm>
            <a:off x="1701383" y="2552298"/>
            <a:ext cx="8789234" cy="1220477"/>
          </a:xfrm>
        </p:spPr>
        <p:txBody>
          <a:bodyPr rtlCol="0"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pPr rtl="0"/>
            <a:r>
              <a:rPr lang="ja" noProof="0"/>
              <a:t>タイトル</a:t>
            </a:r>
          </a:p>
        </p:txBody>
      </p:sp>
      <p:sp>
        <p:nvSpPr>
          <p:cNvPr id="7" name="サブタイトル 2">
            <a:extLst>
              <a:ext uri="{FF2B5EF4-FFF2-40B4-BE49-F238E27FC236}">
                <a16:creationId xmlns:a16="http://schemas.microsoft.com/office/drawing/2014/main" id="{7E016467-0564-6D4C-BF17-F4FA3991C1FD}"/>
              </a:ext>
            </a:extLst>
          </p:cNvPr>
          <p:cNvSpPr>
            <a:spLocks noGrp="1"/>
          </p:cNvSpPr>
          <p:nvPr>
            <p:ph type="subTitle" idx="1" hasCustomPrompt="1"/>
          </p:nvPr>
        </p:nvSpPr>
        <p:spPr>
          <a:xfrm>
            <a:off x="1701383" y="3919840"/>
            <a:ext cx="8789234" cy="846381"/>
          </a:xfrm>
        </p:spPr>
        <p:txBody>
          <a:bodyPr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j-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ja" noProof="0"/>
              <a:t>サブタイトル</a:t>
            </a:r>
          </a:p>
        </p:txBody>
      </p:sp>
    </p:spTree>
    <p:extLst>
      <p:ext uri="{BB962C8B-B14F-4D97-AF65-F5344CB8AC3E}">
        <p14:creationId xmlns:p14="http://schemas.microsoft.com/office/powerpoint/2010/main" val="1876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
    <p:bg>
      <p:bgPr>
        <a:solidFill>
          <a:schemeClr val="accent6">
            <a:alpha val="30000"/>
          </a:schemeClr>
        </a:solidFill>
        <a:effectLst/>
      </p:bgPr>
    </p:bg>
    <p:spTree>
      <p:nvGrpSpPr>
        <p:cNvPr id="1" name=""/>
        <p:cNvGrpSpPr/>
        <p:nvPr/>
      </p:nvGrpSpPr>
      <p:grpSpPr>
        <a:xfrm>
          <a:off x="0" y="0"/>
          <a:ext cx="0" cy="0"/>
          <a:chOff x="0" y="0"/>
          <a:chExt cx="0" cy="0"/>
        </a:xfrm>
      </p:grpSpPr>
      <p:sp>
        <p:nvSpPr>
          <p:cNvPr id="9" name="フリーフォーム(F)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prstTxWarp prst="textNoShape">
              <a:avLst/>
            </a:prstTxWarp>
          </a:bodyPr>
          <a:lstStyle/>
          <a:p>
            <a:pPr rtl="0"/>
            <a:endParaRPr lang="en-US" noProof="0" dirty="0">
              <a:latin typeface="+mj-lt"/>
            </a:endParaRPr>
          </a:p>
        </p:txBody>
      </p:sp>
      <p:sp>
        <p:nvSpPr>
          <p:cNvPr id="5" name="長方形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1" name="タイトル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3" name="直線​​コネクタ(S)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コンテンツ プレースホルダー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p:spPr>
        <p:txBody>
          <a:bodyPr rtlCol="0"/>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 noProof="0"/>
          </a:p>
        </p:txBody>
      </p:sp>
    </p:spTree>
    <p:extLst>
      <p:ext uri="{BB962C8B-B14F-4D97-AF65-F5344CB8AC3E}">
        <p14:creationId xmlns:p14="http://schemas.microsoft.com/office/powerpoint/2010/main" val="1645148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コンテンツ ">
    <p:bg>
      <p:bgPr>
        <a:solidFill>
          <a:schemeClr val="accent6">
            <a:alpha val="30000"/>
          </a:schemeClr>
        </a:solidFill>
        <a:effectLst/>
      </p:bgPr>
    </p:bg>
    <p:spTree>
      <p:nvGrpSpPr>
        <p:cNvPr id="1" name=""/>
        <p:cNvGrpSpPr/>
        <p:nvPr/>
      </p:nvGrpSpPr>
      <p:grpSpPr>
        <a:xfrm>
          <a:off x="0" y="0"/>
          <a:ext cx="0" cy="0"/>
          <a:chOff x="0" y="0"/>
          <a:chExt cx="0" cy="0"/>
        </a:xfrm>
      </p:grpSpPr>
      <p:sp>
        <p:nvSpPr>
          <p:cNvPr id="9" name="フリーフォーム(F)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rtlCol="0" anchor="t" anchorCtr="0" compatLnSpc="1">
            <a:prstTxWarp prst="textNoShape">
              <a:avLst/>
            </a:prstTxWarp>
          </a:bodyPr>
          <a:lstStyle/>
          <a:p>
            <a:pPr rtl="0"/>
            <a:endParaRPr lang="en-US" noProof="0" dirty="0">
              <a:latin typeface="+mj-lt"/>
            </a:endParaRPr>
          </a:p>
        </p:txBody>
      </p:sp>
      <p:sp>
        <p:nvSpPr>
          <p:cNvPr id="10" name="長方形 9">
            <a:extLst>
              <a:ext uri="{FF2B5EF4-FFF2-40B4-BE49-F238E27FC236}">
                <a16:creationId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5" name="図プレースホルダー 14">
            <a:extLst>
              <a:ext uri="{FF2B5EF4-FFF2-40B4-BE49-F238E27FC236}">
                <a16:creationId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rtlCol="0" anchor="ctr">
            <a:noAutofit/>
          </a:bodyPr>
          <a:lstStyle>
            <a:lvl1pPr marL="0" indent="0" algn="ctr">
              <a:buNone/>
              <a:defRPr sz="800">
                <a:latin typeface="+mj-lt"/>
              </a:defRPr>
            </a:lvl1pPr>
          </a:lstStyle>
          <a:p>
            <a:pPr rtl="0"/>
            <a:r>
              <a:rPr lang="ja-JP" altLang="en-US" noProof="0"/>
              <a:t>アイコンをクリックして図を追加</a:t>
            </a:r>
            <a:endParaRPr lang="ja" noProof="0"/>
          </a:p>
        </p:txBody>
      </p:sp>
      <p:sp>
        <p:nvSpPr>
          <p:cNvPr id="7" name="タイトル 1">
            <a:extLst>
              <a:ext uri="{FF2B5EF4-FFF2-40B4-BE49-F238E27FC236}">
                <a16:creationId xmlns:a16="http://schemas.microsoft.com/office/drawing/2014/main" id="{53703B7C-2DC4-C14C-A9CA-F1D21E7FC6AF}"/>
              </a:ext>
            </a:extLst>
          </p:cNvPr>
          <p:cNvSpPr>
            <a:spLocks noGrp="1"/>
          </p:cNvSpPr>
          <p:nvPr>
            <p:ph type="title"/>
          </p:nvPr>
        </p:nvSpPr>
        <p:spPr>
          <a:xfrm>
            <a:off x="838200" y="681037"/>
            <a:ext cx="4791637"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8" name="直線​​コネクタ(S) 7">
            <a:extLst>
              <a:ext uri="{FF2B5EF4-FFF2-40B4-BE49-F238E27FC236}">
                <a16:creationId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64B0C521-A2C1-48E6-B26C-DFF1B4FD4227}"/>
              </a:ext>
            </a:extLst>
          </p:cNvPr>
          <p:cNvSpPr>
            <a:spLocks noGrp="1"/>
          </p:cNvSpPr>
          <p:nvPr>
            <p:ph sz="quarter" idx="12"/>
          </p:nvPr>
        </p:nvSpPr>
        <p:spPr>
          <a:xfrm>
            <a:off x="838200" y="1265238"/>
            <a:ext cx="4791637" cy="4911725"/>
          </a:xfrm>
        </p:spPr>
        <p:txBody>
          <a:bodyPr rtlCol="0"/>
          <a:lstStyle>
            <a:lvl1pPr>
              <a:defRPr>
                <a:latin typeface="+mj-lt"/>
              </a:defRPr>
            </a:lvl1pPr>
          </a:lstStyle>
          <a:p>
            <a:pPr lvl="0" rtl="0"/>
            <a:r>
              <a:rPr lang="ja-JP" altLang="en-US" noProof="0"/>
              <a:t>マスター テキストの書式設定</a:t>
            </a:r>
          </a:p>
        </p:txBody>
      </p:sp>
    </p:spTree>
    <p:extLst>
      <p:ext uri="{BB962C8B-B14F-4D97-AF65-F5344CB8AC3E}">
        <p14:creationId xmlns:p14="http://schemas.microsoft.com/office/powerpoint/2010/main" val="354854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比較">
    <p:bg>
      <p:bgPr>
        <a:solidFill>
          <a:schemeClr val="accent6">
            <a:alpha val="30000"/>
          </a:schemeClr>
        </a:solidFill>
        <a:effectLst/>
      </p:bgPr>
    </p:bg>
    <p:spTree>
      <p:nvGrpSpPr>
        <p:cNvPr id="1" name=""/>
        <p:cNvGrpSpPr/>
        <p:nvPr/>
      </p:nvGrpSpPr>
      <p:grpSpPr>
        <a:xfrm>
          <a:off x="0" y="0"/>
          <a:ext cx="0" cy="0"/>
          <a:chOff x="0" y="0"/>
          <a:chExt cx="0" cy="0"/>
        </a:xfrm>
      </p:grpSpPr>
      <p:sp>
        <p:nvSpPr>
          <p:cNvPr id="26" name="フリーフォーム:図形 8">
            <a:extLst>
              <a:ext uri="{FF2B5EF4-FFF2-40B4-BE49-F238E27FC236}">
                <a16:creationId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5" name="長方形 4">
            <a:extLst>
              <a:ext uri="{FF2B5EF4-FFF2-40B4-BE49-F238E27FC236}">
                <a16:creationId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17" name="テキスト プレースホルダー 2">
            <a:extLst>
              <a:ext uri="{FF2B5EF4-FFF2-40B4-BE49-F238E27FC236}">
                <a16:creationId xmlns:a16="http://schemas.microsoft.com/office/drawing/2014/main" id="{525A7DB0-14F0-B341-AEBA-0DC92D001E33}"/>
              </a:ext>
            </a:extLst>
          </p:cNvPr>
          <p:cNvSpPr>
            <a:spLocks noGrp="1"/>
          </p:cNvSpPr>
          <p:nvPr>
            <p:ph type="body" idx="1"/>
          </p:nvPr>
        </p:nvSpPr>
        <p:spPr>
          <a:xfrm>
            <a:off x="1263197" y="2038570"/>
            <a:ext cx="4086146" cy="703135"/>
          </a:xfrm>
        </p:spPr>
        <p:txBody>
          <a:bodyPr lIns="91440" rIns="91440" rtlCol="0" anchor="ctr">
            <a:normAutofit/>
          </a:bodyPr>
          <a:lstStyle>
            <a:lvl1pPr marL="0" indent="0" algn="l">
              <a:lnSpc>
                <a:spcPct val="150000"/>
              </a:lnSpc>
              <a:buNone/>
              <a:defRPr sz="1800" b="1" i="0" cap="all" spc="150" baseline="0">
                <a:solidFill>
                  <a:schemeClr val="tx1"/>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3" name="長方形 22">
            <a:extLst>
              <a:ext uri="{FF2B5EF4-FFF2-40B4-BE49-F238E27FC236}">
                <a16:creationId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25" name="テキスト プレースホルダー 2">
            <a:extLst>
              <a:ext uri="{FF2B5EF4-FFF2-40B4-BE49-F238E27FC236}">
                <a16:creationId xmlns:a16="http://schemas.microsoft.com/office/drawing/2014/main" id="{2197AEE6-BBEC-494F-985F-3855AE4B14B5}"/>
              </a:ext>
            </a:extLst>
          </p:cNvPr>
          <p:cNvSpPr>
            <a:spLocks noGrp="1"/>
          </p:cNvSpPr>
          <p:nvPr>
            <p:ph type="body" idx="11"/>
          </p:nvPr>
        </p:nvSpPr>
        <p:spPr>
          <a:xfrm>
            <a:off x="6854754" y="2038570"/>
            <a:ext cx="4086666" cy="703135"/>
          </a:xfrm>
        </p:spPr>
        <p:txBody>
          <a:bodyPr lIns="91440" rIns="91440" rtlCol="0" anchor="ctr">
            <a:normAutofit/>
          </a:bodyPr>
          <a:lstStyle>
            <a:lvl1pPr marL="0" indent="0" algn="l">
              <a:lnSpc>
                <a:spcPct val="150000"/>
              </a:lnSpc>
              <a:buNone/>
              <a:defRPr sz="1800" b="1" i="0" cap="all" spc="150" baseline="0">
                <a:solidFill>
                  <a:schemeClr val="tx1"/>
                </a:solidFill>
                <a:latin typeface="+mj-lt"/>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ja-JP" altLang="en-US" noProof="0"/>
              <a:t>マスター テキストの書式設定</a:t>
            </a:r>
          </a:p>
        </p:txBody>
      </p:sp>
      <p:sp>
        <p:nvSpPr>
          <p:cNvPr id="27" name="タイトル 1">
            <a:extLst>
              <a:ext uri="{FF2B5EF4-FFF2-40B4-BE49-F238E27FC236}">
                <a16:creationId xmlns:a16="http://schemas.microsoft.com/office/drawing/2014/main" id="{C2E270DF-A15A-D547-8882-6E5797B22CEA}"/>
              </a:ext>
            </a:extLst>
          </p:cNvPr>
          <p:cNvSpPr>
            <a:spLocks noGrp="1"/>
          </p:cNvSpPr>
          <p:nvPr>
            <p:ph type="title"/>
          </p:nvPr>
        </p:nvSpPr>
        <p:spPr>
          <a:xfrm>
            <a:off x="838200" y="681037"/>
            <a:ext cx="10515600"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28" name="直線​​コネクタ(S) 27">
            <a:extLst>
              <a:ext uri="{FF2B5EF4-FFF2-40B4-BE49-F238E27FC236}">
                <a16:creationId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コンテンツ プレースホルダー 2">
            <a:extLst>
              <a:ext uri="{FF2B5EF4-FFF2-40B4-BE49-F238E27FC236}">
                <a16:creationId xmlns:a16="http://schemas.microsoft.com/office/drawing/2014/main" id="{642E4B45-6E8A-44C6-9117-DF2BA9812882}"/>
              </a:ext>
            </a:extLst>
          </p:cNvPr>
          <p:cNvSpPr>
            <a:spLocks noGrp="1"/>
          </p:cNvSpPr>
          <p:nvPr>
            <p:ph sz="quarter" idx="12"/>
          </p:nvPr>
        </p:nvSpPr>
        <p:spPr>
          <a:xfrm>
            <a:off x="1263195" y="2885581"/>
            <a:ext cx="4086147" cy="3102469"/>
          </a:xfrm>
        </p:spPr>
        <p:txBody>
          <a:bodyPr rtlCol="0"/>
          <a:lstStyle>
            <a:lvl1pPr>
              <a:defRPr>
                <a:latin typeface="+mj-lt"/>
              </a:defRPr>
            </a:lvl1pPr>
          </a:lstStyle>
          <a:p>
            <a:pPr lvl="0" rtl="0"/>
            <a:r>
              <a:rPr lang="ja-JP" altLang="en-US" noProof="0"/>
              <a:t>マスター テキストの書式設定</a:t>
            </a:r>
          </a:p>
        </p:txBody>
      </p:sp>
      <p:sp>
        <p:nvSpPr>
          <p:cNvPr id="13" name="コンテンツ プレースホルダー 2">
            <a:extLst>
              <a:ext uri="{FF2B5EF4-FFF2-40B4-BE49-F238E27FC236}">
                <a16:creationId xmlns:a16="http://schemas.microsoft.com/office/drawing/2014/main" id="{2B29B9FA-7273-4615-BD56-12D6427D024B}"/>
              </a:ext>
            </a:extLst>
          </p:cNvPr>
          <p:cNvSpPr>
            <a:spLocks noGrp="1"/>
          </p:cNvSpPr>
          <p:nvPr>
            <p:ph sz="quarter" idx="13"/>
          </p:nvPr>
        </p:nvSpPr>
        <p:spPr>
          <a:xfrm>
            <a:off x="6861067" y="2885581"/>
            <a:ext cx="4086667" cy="3102469"/>
          </a:xfrm>
        </p:spPr>
        <p:txBody>
          <a:bodyPr rtlCol="0"/>
          <a:lstStyle>
            <a:lvl1pPr>
              <a:defRPr>
                <a:latin typeface="+mj-lt"/>
              </a:defRPr>
            </a:lvl1pPr>
          </a:lstStyle>
          <a:p>
            <a:pPr lvl="0" rtl="0"/>
            <a:r>
              <a:rPr lang="ja-JP" altLang="en-US" noProof="0"/>
              <a:t>マスター テキストの書式設定</a:t>
            </a:r>
          </a:p>
        </p:txBody>
      </p:sp>
      <p:sp>
        <p:nvSpPr>
          <p:cNvPr id="4" name="日付プレースホルダー 3">
            <a:extLst>
              <a:ext uri="{FF2B5EF4-FFF2-40B4-BE49-F238E27FC236}">
                <a16:creationId xmlns:a16="http://schemas.microsoft.com/office/drawing/2014/main" id="{1A093508-506F-4731-B6DA-F6E8F8B09553}"/>
              </a:ext>
            </a:extLst>
          </p:cNvPr>
          <p:cNvSpPr>
            <a:spLocks noGrp="1"/>
          </p:cNvSpPr>
          <p:nvPr>
            <p:ph type="dt" sz="half" idx="14"/>
          </p:nvPr>
        </p:nvSpPr>
        <p:spPr/>
        <p:txBody>
          <a:bodyPr rtlCol="0"/>
          <a:lstStyle>
            <a:lvl1pPr>
              <a:defRPr>
                <a:solidFill>
                  <a:schemeClr val="bg1"/>
                </a:solidFill>
                <a:latin typeface="+mj-lt"/>
              </a:defRPr>
            </a:lvl1pPr>
          </a:lstStyle>
          <a:p>
            <a:fld id="{CF3C7C35-E8AA-45D5-9AA7-2747FCC6BFC2}" type="datetime1">
              <a:rPr lang="ja-JP" altLang="en-US" smtClean="0"/>
              <a:t>2023/4/28</a:t>
            </a:fld>
            <a:endParaRPr lang="en-US" dirty="0"/>
          </a:p>
        </p:txBody>
      </p:sp>
      <p:sp>
        <p:nvSpPr>
          <p:cNvPr id="6" name="フッター プレースホルダー 5">
            <a:extLst>
              <a:ext uri="{FF2B5EF4-FFF2-40B4-BE49-F238E27FC236}">
                <a16:creationId xmlns:a16="http://schemas.microsoft.com/office/drawing/2014/main" id="{600CFF9F-3D1C-430B-BECE-49D87C7AE905}"/>
              </a:ext>
            </a:extLst>
          </p:cNvPr>
          <p:cNvSpPr>
            <a:spLocks noGrp="1"/>
          </p:cNvSpPr>
          <p:nvPr>
            <p:ph type="ftr" sz="quarter" idx="15"/>
          </p:nvPr>
        </p:nvSpPr>
        <p:spPr/>
        <p:txBody>
          <a:bodyPr rtlCol="0"/>
          <a:lstStyle>
            <a:lvl1pPr>
              <a:defRPr>
                <a:solidFill>
                  <a:schemeClr val="bg1"/>
                </a:solidFill>
                <a:latin typeface="+mj-lt"/>
              </a:defRPr>
            </a:lvl1pPr>
          </a:lstStyle>
          <a:p>
            <a:endParaRPr lang="en-US" dirty="0"/>
          </a:p>
        </p:txBody>
      </p:sp>
      <p:sp>
        <p:nvSpPr>
          <p:cNvPr id="7" name="スライド番号プレースホルダー 6">
            <a:extLst>
              <a:ext uri="{FF2B5EF4-FFF2-40B4-BE49-F238E27FC236}">
                <a16:creationId xmlns:a16="http://schemas.microsoft.com/office/drawing/2014/main" id="{3CD95F5F-990E-4917-82C6-FBFD4547AFB7}"/>
              </a:ext>
            </a:extLst>
          </p:cNvPr>
          <p:cNvSpPr>
            <a:spLocks noGrp="1"/>
          </p:cNvSpPr>
          <p:nvPr>
            <p:ph type="sldNum" sz="quarter" idx="16"/>
          </p:nvPr>
        </p:nvSpPr>
        <p:spPr/>
        <p:txBody>
          <a:bodyPr rtlCol="0"/>
          <a:lstStyle>
            <a:lvl1pPr>
              <a:defRPr>
                <a:solidFill>
                  <a:schemeClr val="bg1"/>
                </a:solidFill>
                <a:latin typeface="+mj-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154033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画像とキャプション">
    <p:bg>
      <p:bgPr>
        <a:solidFill>
          <a:schemeClr val="accent6">
            <a:alpha val="30000"/>
          </a:schemeClr>
        </a:solidFill>
        <a:effectLst/>
      </p:bgPr>
    </p:bg>
    <p:spTree>
      <p:nvGrpSpPr>
        <p:cNvPr id="1" name=""/>
        <p:cNvGrpSpPr/>
        <p:nvPr/>
      </p:nvGrpSpPr>
      <p:grpSpPr>
        <a:xfrm>
          <a:off x="0" y="0"/>
          <a:ext cx="0" cy="0"/>
          <a:chOff x="0" y="0"/>
          <a:chExt cx="0" cy="0"/>
        </a:xfrm>
      </p:grpSpPr>
      <p:sp>
        <p:nvSpPr>
          <p:cNvPr id="8" name="フリーフォーム:図形 6">
            <a:extLst>
              <a:ext uri="{FF2B5EF4-FFF2-40B4-BE49-F238E27FC236}">
                <a16:creationId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31" name="図プレースホルダー 30">
            <a:extLst>
              <a:ext uri="{FF2B5EF4-FFF2-40B4-BE49-F238E27FC236}">
                <a16:creationId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rtlCol="0" anchor="ctr">
            <a:noAutofit/>
          </a:bodyPr>
          <a:lstStyle>
            <a:lvl1pPr marL="0" indent="0" algn="ctr">
              <a:buNone/>
              <a:defRPr sz="1800">
                <a:solidFill>
                  <a:schemeClr val="tx2"/>
                </a:solidFill>
                <a:latin typeface="+mj-lt"/>
              </a:defRPr>
            </a:lvl1pPr>
          </a:lstStyle>
          <a:p>
            <a:pPr rtl="0"/>
            <a:r>
              <a:rPr lang="ja-JP" altLang="en-US" noProof="0"/>
              <a:t>アイコンをクリックして図を追加</a:t>
            </a:r>
            <a:endParaRPr lang="ja" noProof="0"/>
          </a:p>
        </p:txBody>
      </p:sp>
      <p:sp>
        <p:nvSpPr>
          <p:cNvPr id="21" name="長方形 20">
            <a:extLst>
              <a:ext uri="{FF2B5EF4-FFF2-40B4-BE49-F238E27FC236}">
                <a16:creationId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noProof="0" dirty="0">
              <a:latin typeface="+mj-lt"/>
            </a:endParaRPr>
          </a:p>
        </p:txBody>
      </p:sp>
      <p:sp>
        <p:nvSpPr>
          <p:cNvPr id="23" name="タイトル 1">
            <a:extLst>
              <a:ext uri="{FF2B5EF4-FFF2-40B4-BE49-F238E27FC236}">
                <a16:creationId xmlns:a16="http://schemas.microsoft.com/office/drawing/2014/main" id="{5CB02C94-6046-2E46-BE22-98A994B16607}"/>
              </a:ext>
            </a:extLst>
          </p:cNvPr>
          <p:cNvSpPr>
            <a:spLocks noGrp="1"/>
          </p:cNvSpPr>
          <p:nvPr>
            <p:ph type="title"/>
          </p:nvPr>
        </p:nvSpPr>
        <p:spPr>
          <a:xfrm>
            <a:off x="6767867" y="2763704"/>
            <a:ext cx="4559075" cy="583800"/>
          </a:xfrm>
        </p:spPr>
        <p:txBody>
          <a:bodyPr lIns="91440" rIns="91440" rtlCol="0">
            <a:noAutofit/>
          </a:bodyPr>
          <a:lstStyle>
            <a:lvl1pPr>
              <a:defRPr sz="2400" b="1" i="0" spc="150" baseline="0">
                <a:solidFill>
                  <a:schemeClr val="accent1"/>
                </a:solidFill>
                <a:latin typeface="+mj-lt"/>
                <a:ea typeface="Meiryo UI" panose="020B0604030504040204" pitchFamily="34" charset="-128"/>
              </a:defRPr>
            </a:lvl1pPr>
          </a:lstStyle>
          <a:p>
            <a:pPr rtl="0"/>
            <a:r>
              <a:rPr lang="ja-JP" altLang="en-US" noProof="0"/>
              <a:t>マスター タイトルの書式設定</a:t>
            </a:r>
            <a:endParaRPr lang="ja" noProof="0"/>
          </a:p>
        </p:txBody>
      </p:sp>
      <p:cxnSp>
        <p:nvCxnSpPr>
          <p:cNvPr id="24" name="直線​​コネクタ(S) 23">
            <a:extLst>
              <a:ext uri="{FF2B5EF4-FFF2-40B4-BE49-F238E27FC236}">
                <a16:creationId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コンテンツ プレースホルダー 5">
            <a:extLst>
              <a:ext uri="{FF2B5EF4-FFF2-40B4-BE49-F238E27FC236}">
                <a16:creationId xmlns:a16="http://schemas.microsoft.com/office/drawing/2014/main" id="{933D35FF-5668-47B8-A93C-30923509CC04}"/>
              </a:ext>
            </a:extLst>
          </p:cNvPr>
          <p:cNvSpPr>
            <a:spLocks noGrp="1"/>
          </p:cNvSpPr>
          <p:nvPr>
            <p:ph sz="quarter" idx="15"/>
          </p:nvPr>
        </p:nvSpPr>
        <p:spPr>
          <a:xfrm>
            <a:off x="6767513" y="3348038"/>
            <a:ext cx="4559074" cy="3008312"/>
          </a:xfrm>
        </p:spPr>
        <p:txBody>
          <a:bodyPr rtlCol="0"/>
          <a:lstStyle>
            <a:lvl1pPr marL="0" indent="0">
              <a:buNone/>
              <a:defRPr>
                <a:latin typeface="+mj-lt"/>
              </a:defRPr>
            </a:lvl1pPr>
          </a:lstStyle>
          <a:p>
            <a:pPr lvl="0" rtl="0"/>
            <a:r>
              <a:rPr lang="ja-JP" altLang="en-US" noProof="0"/>
              <a:t>マスター テキストの書式設定</a:t>
            </a:r>
          </a:p>
        </p:txBody>
      </p:sp>
    </p:spTree>
    <p:extLst>
      <p:ext uri="{BB962C8B-B14F-4D97-AF65-F5344CB8AC3E}">
        <p14:creationId xmlns:p14="http://schemas.microsoft.com/office/powerpoint/2010/main" val="1117143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AC4EB4B-30F5-5541-B2A0-6BD04D0109C9}"/>
              </a:ext>
            </a:extLst>
          </p:cNvPr>
          <p:cNvSpPr>
            <a:spLocks noGrp="1"/>
          </p:cNvSpPr>
          <p:nvPr>
            <p:ph type="dt" sz="half" idx="10"/>
          </p:nvPr>
        </p:nvSpPr>
        <p:spPr/>
        <p:txBody>
          <a:bodyPr rtlCol="0"/>
          <a:lstStyle>
            <a:lvl1pPr>
              <a:defRPr>
                <a:latin typeface="+mj-lt"/>
              </a:defRPr>
            </a:lvl1pPr>
          </a:lstStyle>
          <a:p>
            <a:fld id="{7F162EE8-785B-49AC-A1DE-2D5B717B7B78}" type="datetime1">
              <a:rPr lang="ja-JP" altLang="en-US" smtClean="0"/>
              <a:t>2023/4/28</a:t>
            </a:fld>
            <a:endParaRPr lang="en-US" dirty="0"/>
          </a:p>
        </p:txBody>
      </p:sp>
      <p:sp>
        <p:nvSpPr>
          <p:cNvPr id="3" name="フッター プレースホルダー 2">
            <a:extLst>
              <a:ext uri="{FF2B5EF4-FFF2-40B4-BE49-F238E27FC236}">
                <a16:creationId xmlns:a16="http://schemas.microsoft.com/office/drawing/2014/main" id="{72D97956-7D4F-5346-B8DD-3653B600E657}"/>
              </a:ext>
            </a:extLst>
          </p:cNvPr>
          <p:cNvSpPr>
            <a:spLocks noGrp="1"/>
          </p:cNvSpPr>
          <p:nvPr>
            <p:ph type="ftr" sz="quarter" idx="11"/>
          </p:nvPr>
        </p:nvSpPr>
        <p:spPr/>
        <p:txBody>
          <a:bodyPr rtlCol="0"/>
          <a:lstStyle>
            <a:lvl1pPr>
              <a:defRPr>
                <a:latin typeface="+mj-lt"/>
              </a:defRPr>
            </a:lvl1pPr>
          </a:lstStyle>
          <a:p>
            <a:endParaRPr lang="en-US" dirty="0"/>
          </a:p>
        </p:txBody>
      </p:sp>
      <p:sp>
        <p:nvSpPr>
          <p:cNvPr id="4" name="スライド番号プレースホルダー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rtlCol="0"/>
          <a:lstStyle>
            <a:lvl1pPr>
              <a:defRPr>
                <a:latin typeface="+mj-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411299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ja" noProof="0"/>
              <a:t>マスター タイトルの書式設定</a:t>
            </a:r>
          </a:p>
        </p:txBody>
      </p:sp>
      <p:sp>
        <p:nvSpPr>
          <p:cNvPr id="3" name="テキスト プレースホルダー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ja" noProof="0"/>
              <a:t>マスター テキストの書式設定</a:t>
            </a:r>
          </a:p>
          <a:p>
            <a:pPr lvl="1" rtl="0"/>
            <a:r>
              <a:rPr lang="ja" noProof="0"/>
              <a:t>第 2 レベル</a:t>
            </a:r>
          </a:p>
          <a:p>
            <a:pPr lvl="2" rtl="0"/>
            <a:r>
              <a:rPr lang="ja" noProof="0"/>
              <a:t>第 3 レベル</a:t>
            </a:r>
          </a:p>
          <a:p>
            <a:pPr lvl="3" rtl="0"/>
            <a:r>
              <a:rPr lang="ja" noProof="0"/>
              <a:t>第 4 レベル</a:t>
            </a:r>
          </a:p>
          <a:p>
            <a:pPr lvl="4" rtl="0"/>
            <a:r>
              <a:rPr lang="ja" noProof="0"/>
              <a:t>第 5 レベル</a:t>
            </a:r>
          </a:p>
        </p:txBody>
      </p:sp>
      <p:sp>
        <p:nvSpPr>
          <p:cNvPr id="4" name="日付プレースホルダー 3">
            <a:extLst>
              <a:ext uri="{FF2B5EF4-FFF2-40B4-BE49-F238E27FC236}">
                <a16:creationId xmlns:a16="http://schemas.microsoft.com/office/drawing/2014/main" id="{65CC2195-E771-AB42-B5A7-7832D8F418C4}"/>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latin typeface="+mj-lt"/>
              </a:defRPr>
            </a:lvl1pPr>
          </a:lstStyle>
          <a:p>
            <a:fld id="{0C56ED3F-F069-429C-8406-219344662DF7}" type="datetime1">
              <a:rPr lang="ja-JP" altLang="en-US" smtClean="0"/>
              <a:t>2023/4/28</a:t>
            </a:fld>
            <a:endParaRPr lang="en-US" dirty="0"/>
          </a:p>
        </p:txBody>
      </p:sp>
      <p:sp>
        <p:nvSpPr>
          <p:cNvPr id="5" name="フッター プレースホルダー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latin typeface="+mj-lt"/>
              </a:defRPr>
            </a:lvl1pPr>
          </a:lstStyle>
          <a:p>
            <a:endParaRPr lang="en-US" dirty="0"/>
          </a:p>
        </p:txBody>
      </p:sp>
      <p:sp>
        <p:nvSpPr>
          <p:cNvPr id="6" name="スライド番号プレースホルダー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latin typeface="+mj-lt"/>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06674529"/>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2" r:id="rId3"/>
    <p:sldLayoutId id="2147483687" r:id="rId4"/>
    <p:sldLayoutId id="2147483693" r:id="rId5"/>
    <p:sldLayoutId id="2147483676" r:id="rId6"/>
  </p:sldLayoutIdLst>
  <p:hf sldNum="0" hdr="0" ftr="0"/>
  <p:txStyles>
    <p:titleStyle>
      <a:lvl1pPr algn="l" defTabSz="914400" rtl="0" eaLnBrk="1" latinLnBrk="0" hangingPunct="1">
        <a:lnSpc>
          <a:spcPct val="90000"/>
        </a:lnSpc>
        <a:spcBef>
          <a:spcPct val="0"/>
        </a:spcBef>
        <a:buNone/>
        <a:defRPr kumimoji="1"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kumimoji="1" sz="1500" kern="1200" spc="150" baseline="0">
          <a:solidFill>
            <a:schemeClr val="tx1"/>
          </a:solidFill>
          <a:latin typeface="+mj-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kumimoji="1" sz="1500" kern="1200" spc="150" baseline="0">
          <a:solidFill>
            <a:schemeClr val="tx1"/>
          </a:solidFill>
          <a:latin typeface="+mj-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kumimoji="1" sz="1400" kern="1200" spc="150" baseline="0">
          <a:solidFill>
            <a:schemeClr val="tx1"/>
          </a:solidFill>
          <a:latin typeface="+mj-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kumimoji="1" sz="1400" kern="1200" spc="150" baseline="0">
          <a:solidFill>
            <a:schemeClr val="tx1"/>
          </a:solidFill>
          <a:latin typeface="+mj-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kumimoji="1" sz="1400" kern="1200" spc="150" baseline="0">
          <a:solidFill>
            <a:schemeClr val="tx1"/>
          </a:solidFill>
          <a:latin typeface="+mj-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プレースホルダー 12" descr="花のクローズ アップ">
            <a:extLst>
              <a:ext uri="{FF2B5EF4-FFF2-40B4-BE49-F238E27FC236}">
                <a16:creationId xmlns:a16="http://schemas.microsoft.com/office/drawing/2014/main" id="{5A8C014E-25AF-4B1A-85C4-1B34CBEC7EE8}"/>
              </a:ext>
            </a:extLst>
          </p:cNvPr>
          <p:cNvPicPr>
            <a:picLocks noGrp="1" noChangeAspect="1"/>
          </p:cNvPicPr>
          <p:nvPr>
            <p:ph type="pic" sz="quarter" idx="14"/>
          </p:nvPr>
        </p:nvPicPr>
        <p:blipFill>
          <a:blip r:embed="rId3">
            <a:alphaModFix amt="35000"/>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414339" y="1964353"/>
            <a:ext cx="11313836" cy="4633567"/>
          </a:xfrm>
          <a:solidFill>
            <a:schemeClr val="accent1">
              <a:lumMod val="60000"/>
              <a:lumOff val="40000"/>
            </a:schemeClr>
          </a:solidFill>
        </p:spPr>
      </p:pic>
      <p:sp>
        <p:nvSpPr>
          <p:cNvPr id="2" name="字幕 2">
            <a:extLst>
              <a:ext uri="{FF2B5EF4-FFF2-40B4-BE49-F238E27FC236}">
                <a16:creationId xmlns:a16="http://schemas.microsoft.com/office/drawing/2014/main" id="{11854E85-40F4-82A4-0CAE-5A1DF476F06C}"/>
              </a:ext>
            </a:extLst>
          </p:cNvPr>
          <p:cNvSpPr txBox="1">
            <a:spLocks/>
          </p:cNvSpPr>
          <p:nvPr/>
        </p:nvSpPr>
        <p:spPr>
          <a:xfrm>
            <a:off x="-228815" y="101704"/>
            <a:ext cx="7180520" cy="1315844"/>
          </a:xfrm>
          <a:prstGeom prst="rect">
            <a:avLst/>
          </a:prstGeom>
        </p:spPr>
        <p:txBody>
          <a:bodyPr vert="horz" lIns="91440" tIns="45720" rIns="91440" bIns="45720"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1" sz="2000" b="1" i="0" kern="1200" spc="150" baseline="0">
                <a:solidFill>
                  <a:schemeClr val="bg1"/>
                </a:solidFill>
                <a:latin typeface="+mj-lt"/>
                <a:ea typeface="Meiryo UI" panose="020B0604030504040204" pitchFamily="34" charset="-128"/>
                <a:cs typeface="+mn-cs"/>
              </a:defRPr>
            </a:lvl1pPr>
            <a:lvl2pPr marL="457200" indent="0" algn="ctr" defTabSz="914400" rtl="0" eaLnBrk="1" latinLnBrk="0" hangingPunct="1">
              <a:lnSpc>
                <a:spcPct val="150000"/>
              </a:lnSpc>
              <a:spcBef>
                <a:spcPts val="1500"/>
              </a:spcBef>
              <a:buFont typeface="Arial" panose="020B0604020202020204" pitchFamily="34" charset="0"/>
              <a:buNone/>
              <a:defRPr kumimoji="1" sz="2000" kern="1200" spc="150" baseline="0">
                <a:solidFill>
                  <a:schemeClr val="tx1"/>
                </a:solidFill>
                <a:latin typeface="+mj-lt"/>
                <a:ea typeface="Meiryo UI" panose="020B0604030504040204" pitchFamily="34" charset="-128"/>
                <a:cs typeface="+mn-cs"/>
              </a:defRPr>
            </a:lvl2pPr>
            <a:lvl3pPr marL="914400" indent="0" algn="ctr" defTabSz="914400" rtl="0" eaLnBrk="1" latinLnBrk="0" hangingPunct="1">
              <a:lnSpc>
                <a:spcPct val="150000"/>
              </a:lnSpc>
              <a:spcBef>
                <a:spcPts val="1500"/>
              </a:spcBef>
              <a:buFont typeface="Arial" panose="020B0604020202020204" pitchFamily="34" charset="0"/>
              <a:buNone/>
              <a:defRPr kumimoji="1" sz="1800" kern="1200" spc="150" baseline="0">
                <a:solidFill>
                  <a:schemeClr val="tx1"/>
                </a:solidFill>
                <a:latin typeface="+mj-lt"/>
                <a:ea typeface="Meiryo UI" panose="020B0604030504040204" pitchFamily="34" charset="-128"/>
                <a:cs typeface="+mn-cs"/>
              </a:defRPr>
            </a:lvl3pPr>
            <a:lvl4pPr marL="1371600" indent="0" algn="ctr" defTabSz="914400" rtl="0" eaLnBrk="1" latinLnBrk="0" hangingPunct="1">
              <a:lnSpc>
                <a:spcPct val="150000"/>
              </a:lnSpc>
              <a:spcBef>
                <a:spcPts val="1500"/>
              </a:spcBef>
              <a:buFont typeface="Arial" panose="020B0604020202020204" pitchFamily="34" charset="0"/>
              <a:buNone/>
              <a:defRPr kumimoji="1" sz="1600" kern="1200" spc="150" baseline="0">
                <a:solidFill>
                  <a:schemeClr val="tx1"/>
                </a:solidFill>
                <a:latin typeface="+mj-lt"/>
                <a:ea typeface="Meiryo UI" panose="020B0604030504040204" pitchFamily="34" charset="-128"/>
                <a:cs typeface="+mn-cs"/>
              </a:defRPr>
            </a:lvl4pPr>
            <a:lvl5pPr marL="1828800" indent="0" algn="ctr" defTabSz="914400" rtl="0" eaLnBrk="1" latinLnBrk="0" hangingPunct="1">
              <a:lnSpc>
                <a:spcPct val="150000"/>
              </a:lnSpc>
              <a:spcBef>
                <a:spcPts val="1500"/>
              </a:spcBef>
              <a:buFont typeface="Arial" panose="020B0604020202020204" pitchFamily="34" charset="0"/>
              <a:buNone/>
              <a:defRPr kumimoji="1" sz="1600" kern="1200" spc="150" baseline="0">
                <a:solidFill>
                  <a:schemeClr val="tx1"/>
                </a:solidFill>
                <a:latin typeface="+mj-lt"/>
                <a:ea typeface="Meiryo UI" panose="020B0604030504040204" pitchFamily="34"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600" dirty="0">
                <a:solidFill>
                  <a:srgbClr val="0070C0"/>
                </a:solidFill>
                <a:latin typeface="HG丸ｺﾞｼｯｸM-PRO" panose="020F0600000000000000" pitchFamily="50" charset="-128"/>
                <a:ea typeface="HG丸ｺﾞｼｯｸM-PRO" panose="020F0600000000000000" pitchFamily="50" charset="-128"/>
              </a:rPr>
              <a:t>記念女性ヌード撮影</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r>
              <a:rPr lang="ja-JP" altLang="en-US" sz="3600" dirty="0">
                <a:solidFill>
                  <a:srgbClr val="0070C0"/>
                </a:solidFill>
                <a:latin typeface="HG丸ｺﾞｼｯｸM-PRO" panose="020F0600000000000000" pitchFamily="50" charset="-128"/>
                <a:ea typeface="HG丸ｺﾞｼｯｸM-PRO" panose="020F0600000000000000" pitchFamily="50" charset="-128"/>
              </a:rPr>
              <a:t>幸野朱里さん</a:t>
            </a:r>
            <a:r>
              <a:rPr lang="ja-JP" altLang="en-US" sz="3600" dirty="0">
                <a:solidFill>
                  <a:schemeClr val="tx1"/>
                </a:solidFill>
                <a:latin typeface="HG丸ｺﾞｼｯｸM-PRO" panose="020F0600000000000000" pitchFamily="50" charset="-128"/>
                <a:ea typeface="HG丸ｺﾞｼｯｸM-PRO" panose="020F0600000000000000" pitchFamily="50" charset="-128"/>
              </a:rPr>
              <a:t>を推薦します</a:t>
            </a:r>
          </a:p>
        </p:txBody>
      </p:sp>
      <p:sp>
        <p:nvSpPr>
          <p:cNvPr id="3" name="タイトル 1">
            <a:extLst>
              <a:ext uri="{FF2B5EF4-FFF2-40B4-BE49-F238E27FC236}">
                <a16:creationId xmlns:a16="http://schemas.microsoft.com/office/drawing/2014/main" id="{B946CC3D-0A16-E54C-27A7-FD0BC82F0BA8}"/>
              </a:ext>
            </a:extLst>
          </p:cNvPr>
          <p:cNvSpPr txBox="1">
            <a:spLocks/>
          </p:cNvSpPr>
          <p:nvPr/>
        </p:nvSpPr>
        <p:spPr>
          <a:xfrm>
            <a:off x="1364974" y="1526800"/>
            <a:ext cx="6705599" cy="437553"/>
          </a:xfrm>
          <a:prstGeom prst="rect">
            <a:avLst/>
          </a:prstGeom>
        </p:spPr>
        <p:txBody>
          <a:bodyPr vert="horz" lIns="91440" tIns="45720" rIns="91440" bIns="45720" rtlCol="0" anchor="b">
            <a:noAutofit/>
          </a:bodyPr>
          <a:lstStyle>
            <a:lvl1pPr marL="0" marR="0" indent="0" algn="ctr" defTabSz="914400" rtl="0" eaLnBrk="1" fontAlgn="auto" latinLnBrk="0" hangingPunct="1">
              <a:lnSpc>
                <a:spcPct val="90000"/>
              </a:lnSpc>
              <a:spcBef>
                <a:spcPct val="0"/>
              </a:spcBef>
              <a:spcAft>
                <a:spcPts val="0"/>
              </a:spcAft>
              <a:buClrTx/>
              <a:buSzTx/>
              <a:buFontTx/>
              <a:buNone/>
              <a:tabLst/>
              <a:defRPr kumimoji="1" sz="7200" b="1" i="0" kern="1200" spc="150" baseline="0">
                <a:solidFill>
                  <a:schemeClr val="bg1"/>
                </a:solidFill>
                <a:latin typeface="+mj-lt"/>
                <a:ea typeface="Meiryo UI" panose="020B0604030504040204" pitchFamily="34" charset="-128"/>
                <a:cs typeface="+mj-cs"/>
              </a:defRPr>
            </a:lvl1pPr>
          </a:lstStyle>
          <a:p>
            <a:r>
              <a:rPr lang="ja-JP" altLang="en-US" sz="4400" dirty="0">
                <a:solidFill>
                  <a:srgbClr val="FF0000"/>
                </a:solidFill>
                <a:latin typeface="HG丸ｺﾞｼｯｸM-PRO" panose="020F0600000000000000" pitchFamily="50" charset="-128"/>
                <a:ea typeface="HG丸ｺﾞｼｯｸM-PRO" panose="020F0600000000000000" pitchFamily="50" charset="-128"/>
              </a:rPr>
              <a:t>新年から笑顔を感謝です</a:t>
            </a:r>
          </a:p>
        </p:txBody>
      </p:sp>
      <p:sp>
        <p:nvSpPr>
          <p:cNvPr id="6" name="テキスト ボックス 5">
            <a:extLst>
              <a:ext uri="{FF2B5EF4-FFF2-40B4-BE49-F238E27FC236}">
                <a16:creationId xmlns:a16="http://schemas.microsoft.com/office/drawing/2014/main" id="{D5921587-E283-89A8-023A-714C61D5B946}"/>
              </a:ext>
            </a:extLst>
          </p:cNvPr>
          <p:cNvSpPr txBox="1"/>
          <p:nvPr/>
        </p:nvSpPr>
        <p:spPr>
          <a:xfrm>
            <a:off x="624059" y="1970619"/>
            <a:ext cx="10894396" cy="4893647"/>
          </a:xfrm>
          <a:prstGeom prst="rect">
            <a:avLst/>
          </a:prstGeom>
          <a:noFill/>
        </p:spPr>
        <p:txBody>
          <a:bodyPr wrap="square" rtlCol="0">
            <a:spAutoFit/>
          </a:bodyPr>
          <a:lstStyle/>
          <a:p>
            <a:r>
              <a:rPr lang="ja-JP" altLang="en-US" sz="2400" b="1" dirty="0">
                <a:latin typeface="HG丸ｺﾞｼｯｸM-PRO" panose="020F0600000000000000" pitchFamily="50" charset="-128"/>
                <a:ea typeface="HG丸ｺﾞｼｯｸM-PRO" panose="020F0600000000000000" pitchFamily="50" charset="-128"/>
              </a:rPr>
              <a:t>新年の集いという仕事仲間とお客様の集まりに会場撮影に</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名古屋よりご協力頂きました。</a:t>
            </a:r>
            <a:endParaRPr lang="en-US" altLang="ja-JP" sz="2400" b="1" dirty="0">
              <a:latin typeface="HG丸ｺﾞｼｯｸM-PRO" panose="020F0600000000000000" pitchFamily="50" charset="-128"/>
              <a:ea typeface="HG丸ｺﾞｼｯｸM-PRO" panose="020F0600000000000000" pitchFamily="50" charset="-128"/>
            </a:endParaRPr>
          </a:p>
          <a:p>
            <a:r>
              <a:rPr lang="en-US" altLang="ja-JP" sz="2400" b="1" dirty="0">
                <a:latin typeface="HG丸ｺﾞｼｯｸM-PRO" panose="020F0600000000000000" pitchFamily="50" charset="-128"/>
                <a:ea typeface="HG丸ｺﾞｼｯｸM-PRO" panose="020F0600000000000000" pitchFamily="50" charset="-128"/>
              </a:rPr>
              <a:t>1,000</a:t>
            </a:r>
            <a:r>
              <a:rPr lang="ja-JP" altLang="en-US" sz="2400" b="1" dirty="0">
                <a:latin typeface="HG丸ｺﾞｼｯｸM-PRO" panose="020F0600000000000000" pitchFamily="50" charset="-128"/>
                <a:ea typeface="HG丸ｺﾞｼｯｸM-PRO" panose="020F0600000000000000" pitchFamily="50" charset="-128"/>
              </a:rPr>
              <a:t>人以上の集まりでしかも着物モデルをしてくださっているお客様も</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いる中、毎年スマホでの撮影。自分の写真は無し。</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手軽ですがやはり平面的になり鮮やかさにはかけていました。</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latin typeface="HG丸ｺﾞｼｯｸM-PRO" panose="020F0600000000000000" pitchFamily="50" charset="-128"/>
                <a:ea typeface="HG丸ｺﾞｼｯｸM-PRO" panose="020F0600000000000000" pitchFamily="50" charset="-128"/>
              </a:rPr>
              <a:t>幸野さんの撮影してくださった写真</a:t>
            </a:r>
            <a:r>
              <a:rPr lang="ja-JP" altLang="en-US" sz="2400" b="1" dirty="0">
                <a:latin typeface="HG丸ｺﾞｼｯｸM-PRO" panose="020F0600000000000000" pitchFamily="50" charset="-128"/>
                <a:ea typeface="HG丸ｺﾞｼｯｸM-PRO" panose="020F0600000000000000" pitchFamily="50" charset="-128"/>
              </a:rPr>
              <a:t>はモデルさんからも仕事仲間からも自然な笑顔の写真は記念写真にするのに最高です</a:t>
            </a: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と大絶賛💛</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着物の柄や庭園の緑が本当に鮮やかに撮れているのでたくさん注文された</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お客様もいらっしゃいました。</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新年から</a:t>
            </a:r>
            <a:r>
              <a:rPr lang="ja-JP" altLang="en-US" sz="2400" b="1" dirty="0">
                <a:solidFill>
                  <a:srgbClr val="FF0000"/>
                </a:solidFill>
                <a:latin typeface="HG丸ｺﾞｼｯｸM-PRO" panose="020F0600000000000000" pitchFamily="50" charset="-128"/>
                <a:ea typeface="HG丸ｺﾞｼｯｸM-PRO" panose="020F0600000000000000" pitchFamily="50" charset="-128"/>
              </a:rPr>
              <a:t>笑顔で喜んでくださる撮影</a:t>
            </a:r>
            <a:r>
              <a:rPr lang="ja-JP" altLang="en-US" sz="2400" b="1" dirty="0">
                <a:latin typeface="HG丸ｺﾞｼｯｸM-PRO" panose="020F0600000000000000" pitchFamily="50" charset="-128"/>
                <a:ea typeface="HG丸ｺﾞｼｯｸM-PRO" panose="020F0600000000000000" pitchFamily="50" charset="-128"/>
              </a:rPr>
              <a:t>ありがとうございました。</a:t>
            </a:r>
            <a:endParaRPr lang="en-US" altLang="ja-JP" sz="2400" b="1" dirty="0">
              <a:latin typeface="HG丸ｺﾞｼｯｸM-PRO" panose="020F0600000000000000" pitchFamily="50" charset="-128"/>
              <a:ea typeface="HG丸ｺﾞｼｯｸM-PRO" panose="020F0600000000000000" pitchFamily="50" charset="-128"/>
            </a:endParaRPr>
          </a:p>
          <a:p>
            <a:r>
              <a:rPr lang="ja-JP" altLang="en-US" sz="2400" b="1" dirty="0">
                <a:latin typeface="HG丸ｺﾞｼｯｸM-PRO" panose="020F0600000000000000" pitchFamily="50" charset="-128"/>
                <a:ea typeface="HG丸ｺﾞｼｯｸM-PRO" panose="020F0600000000000000" pitchFamily="50" charset="-128"/>
              </a:rPr>
              <a:t>来年もまたお願いします。</a:t>
            </a:r>
            <a:endParaRPr lang="en-US" altLang="ja-JP" sz="2400" b="1" dirty="0">
              <a:solidFill>
                <a:srgbClr val="FF0000"/>
              </a:solidFill>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latin typeface="HG丸ｺﾞｼｯｸM-PRO" panose="020F0600000000000000" pitchFamily="50" charset="-128"/>
                <a:ea typeface="HG丸ｺﾞｼｯｸM-PRO" panose="020F0600000000000000" pitchFamily="50" charset="-128"/>
              </a:rPr>
              <a:t>記念女性ヌード撮影の幸野朱里さん</a:t>
            </a:r>
            <a:r>
              <a:rPr lang="ja-JP" altLang="en-US" sz="2400" dirty="0">
                <a:latin typeface="HG丸ｺﾞｼｯｸM-PRO" panose="020F0600000000000000" pitchFamily="50" charset="-128"/>
                <a:ea typeface="HG丸ｺﾞｼｯｸM-PRO" panose="020F0600000000000000" pitchFamily="50" charset="-128"/>
              </a:rPr>
              <a:t>を私は推薦します。</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美肌アドバイザー　　並木規子</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AFDD6629-BF56-7197-6F21-C378ABC88CCC}"/>
              </a:ext>
            </a:extLst>
          </p:cNvPr>
          <p:cNvPicPr>
            <a:picLocks noChangeAspect="1"/>
          </p:cNvPicPr>
          <p:nvPr/>
        </p:nvPicPr>
        <p:blipFill rotWithShape="1">
          <a:blip r:embed="rId4"/>
          <a:srcRect l="13036" t="22380" r="8116" b="25628"/>
          <a:stretch/>
        </p:blipFill>
        <p:spPr>
          <a:xfrm>
            <a:off x="9021208" y="113235"/>
            <a:ext cx="3019593" cy="2654748"/>
          </a:xfrm>
          <a:prstGeom prst="rect">
            <a:avLst/>
          </a:prstGeom>
        </p:spPr>
      </p:pic>
    </p:spTree>
    <p:extLst>
      <p:ext uri="{BB962C8B-B14F-4D97-AF65-F5344CB8AC3E}">
        <p14:creationId xmlns:p14="http://schemas.microsoft.com/office/powerpoint/2010/main" val="2221651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プレースホルダー 12" descr="花のクローズ アップ">
            <a:extLst>
              <a:ext uri="{FF2B5EF4-FFF2-40B4-BE49-F238E27FC236}">
                <a16:creationId xmlns:a16="http://schemas.microsoft.com/office/drawing/2014/main" id="{5A8C014E-25AF-4B1A-85C4-1B34CBEC7EE8}"/>
              </a:ext>
            </a:extLst>
          </p:cNvPr>
          <p:cNvPicPr>
            <a:picLocks noGrp="1" noChangeAspect="1"/>
          </p:cNvPicPr>
          <p:nvPr>
            <p:ph type="pic" sz="quarter" idx="14"/>
          </p:nvPr>
        </p:nvPicPr>
        <p:blipFill>
          <a:blip r:embed="rId3">
            <a:alphaModFix amt="35000"/>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a:xfrm>
            <a:off x="414339" y="1964353"/>
            <a:ext cx="11313836" cy="4633567"/>
          </a:xfrm>
          <a:solidFill>
            <a:schemeClr val="accent1">
              <a:lumMod val="60000"/>
              <a:lumOff val="40000"/>
            </a:schemeClr>
          </a:solidFill>
        </p:spPr>
      </p:pic>
      <p:sp>
        <p:nvSpPr>
          <p:cNvPr id="2" name="字幕 2">
            <a:extLst>
              <a:ext uri="{FF2B5EF4-FFF2-40B4-BE49-F238E27FC236}">
                <a16:creationId xmlns:a16="http://schemas.microsoft.com/office/drawing/2014/main" id="{11854E85-40F4-82A4-0CAE-5A1DF476F06C}"/>
              </a:ext>
            </a:extLst>
          </p:cNvPr>
          <p:cNvSpPr txBox="1">
            <a:spLocks/>
          </p:cNvSpPr>
          <p:nvPr/>
        </p:nvSpPr>
        <p:spPr>
          <a:xfrm>
            <a:off x="-228815" y="101704"/>
            <a:ext cx="7180520" cy="1315844"/>
          </a:xfrm>
          <a:prstGeom prst="rect">
            <a:avLst/>
          </a:prstGeom>
        </p:spPr>
        <p:txBody>
          <a:bodyPr vert="horz" lIns="91440" tIns="45720" rIns="91440" bIns="45720" rtlCol="0"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1" sz="2000" b="1" i="0" kern="1200" spc="150" baseline="0">
                <a:solidFill>
                  <a:schemeClr val="bg1"/>
                </a:solidFill>
                <a:latin typeface="+mj-lt"/>
                <a:ea typeface="Meiryo UI" panose="020B0604030504040204" pitchFamily="34" charset="-128"/>
                <a:cs typeface="+mn-cs"/>
              </a:defRPr>
            </a:lvl1pPr>
            <a:lvl2pPr marL="457200" indent="0" algn="ctr" defTabSz="914400" rtl="0" eaLnBrk="1" latinLnBrk="0" hangingPunct="1">
              <a:lnSpc>
                <a:spcPct val="150000"/>
              </a:lnSpc>
              <a:spcBef>
                <a:spcPts val="1500"/>
              </a:spcBef>
              <a:buFont typeface="Arial" panose="020B0604020202020204" pitchFamily="34" charset="0"/>
              <a:buNone/>
              <a:defRPr kumimoji="1" sz="2000" kern="1200" spc="150" baseline="0">
                <a:solidFill>
                  <a:schemeClr val="tx1"/>
                </a:solidFill>
                <a:latin typeface="+mj-lt"/>
                <a:ea typeface="Meiryo UI" panose="020B0604030504040204" pitchFamily="34" charset="-128"/>
                <a:cs typeface="+mn-cs"/>
              </a:defRPr>
            </a:lvl2pPr>
            <a:lvl3pPr marL="914400" indent="0" algn="ctr" defTabSz="914400" rtl="0" eaLnBrk="1" latinLnBrk="0" hangingPunct="1">
              <a:lnSpc>
                <a:spcPct val="150000"/>
              </a:lnSpc>
              <a:spcBef>
                <a:spcPts val="1500"/>
              </a:spcBef>
              <a:buFont typeface="Arial" panose="020B0604020202020204" pitchFamily="34" charset="0"/>
              <a:buNone/>
              <a:defRPr kumimoji="1" sz="1800" kern="1200" spc="150" baseline="0">
                <a:solidFill>
                  <a:schemeClr val="tx1"/>
                </a:solidFill>
                <a:latin typeface="+mj-lt"/>
                <a:ea typeface="Meiryo UI" panose="020B0604030504040204" pitchFamily="34" charset="-128"/>
                <a:cs typeface="+mn-cs"/>
              </a:defRPr>
            </a:lvl3pPr>
            <a:lvl4pPr marL="1371600" indent="0" algn="ctr" defTabSz="914400" rtl="0" eaLnBrk="1" latinLnBrk="0" hangingPunct="1">
              <a:lnSpc>
                <a:spcPct val="150000"/>
              </a:lnSpc>
              <a:spcBef>
                <a:spcPts val="1500"/>
              </a:spcBef>
              <a:buFont typeface="Arial" panose="020B0604020202020204" pitchFamily="34" charset="0"/>
              <a:buNone/>
              <a:defRPr kumimoji="1" sz="1600" kern="1200" spc="150" baseline="0">
                <a:solidFill>
                  <a:schemeClr val="tx1"/>
                </a:solidFill>
                <a:latin typeface="+mj-lt"/>
                <a:ea typeface="Meiryo UI" panose="020B0604030504040204" pitchFamily="34" charset="-128"/>
                <a:cs typeface="+mn-cs"/>
              </a:defRPr>
            </a:lvl4pPr>
            <a:lvl5pPr marL="1828800" indent="0" algn="ctr" defTabSz="914400" rtl="0" eaLnBrk="1" latinLnBrk="0" hangingPunct="1">
              <a:lnSpc>
                <a:spcPct val="150000"/>
              </a:lnSpc>
              <a:spcBef>
                <a:spcPts val="1500"/>
              </a:spcBef>
              <a:buFont typeface="Arial" panose="020B0604020202020204" pitchFamily="34" charset="0"/>
              <a:buNone/>
              <a:defRPr kumimoji="1" sz="1600" kern="1200" spc="150" baseline="0">
                <a:solidFill>
                  <a:schemeClr val="tx1"/>
                </a:solidFill>
                <a:latin typeface="+mj-lt"/>
                <a:ea typeface="Meiryo UI" panose="020B0604030504040204" pitchFamily="34" charset="-128"/>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3600" dirty="0">
                <a:solidFill>
                  <a:srgbClr val="0070C0"/>
                </a:solidFill>
                <a:latin typeface="HG丸ｺﾞｼｯｸM-PRO" panose="020F0600000000000000" pitchFamily="50" charset="-128"/>
                <a:ea typeface="HG丸ｺﾞｼｯｸM-PRO" panose="020F0600000000000000" pitchFamily="50" charset="-128"/>
              </a:rPr>
              <a:t>香川の絶品ぶどう農園</a:t>
            </a:r>
            <a:endParaRPr lang="en-US" altLang="ja-JP" sz="3600" dirty="0">
              <a:solidFill>
                <a:srgbClr val="0070C0"/>
              </a:solidFill>
              <a:latin typeface="HG丸ｺﾞｼｯｸM-PRO" panose="020F0600000000000000" pitchFamily="50" charset="-128"/>
              <a:ea typeface="HG丸ｺﾞｼｯｸM-PRO" panose="020F0600000000000000" pitchFamily="50" charset="-128"/>
            </a:endParaRPr>
          </a:p>
          <a:p>
            <a:r>
              <a:rPr lang="ja-JP" altLang="en-US" sz="3600" dirty="0">
                <a:solidFill>
                  <a:srgbClr val="0070C0"/>
                </a:solidFill>
                <a:latin typeface="HG丸ｺﾞｼｯｸM-PRO" panose="020F0600000000000000" pitchFamily="50" charset="-128"/>
                <a:ea typeface="HG丸ｺﾞｼｯｸM-PRO" panose="020F0600000000000000" pitchFamily="50" charset="-128"/>
              </a:rPr>
              <a:t>白井悠貴さん</a:t>
            </a:r>
            <a:r>
              <a:rPr lang="ja-JP" altLang="en-US" sz="3600" dirty="0">
                <a:solidFill>
                  <a:schemeClr val="tx1"/>
                </a:solidFill>
                <a:latin typeface="HG丸ｺﾞｼｯｸM-PRO" panose="020F0600000000000000" pitchFamily="50" charset="-128"/>
                <a:ea typeface="HG丸ｺﾞｼｯｸM-PRO" panose="020F0600000000000000" pitchFamily="50" charset="-128"/>
              </a:rPr>
              <a:t>を推薦します</a:t>
            </a:r>
          </a:p>
        </p:txBody>
      </p:sp>
      <p:sp>
        <p:nvSpPr>
          <p:cNvPr id="3" name="タイトル 1">
            <a:extLst>
              <a:ext uri="{FF2B5EF4-FFF2-40B4-BE49-F238E27FC236}">
                <a16:creationId xmlns:a16="http://schemas.microsoft.com/office/drawing/2014/main" id="{B946CC3D-0A16-E54C-27A7-FD0BC82F0BA8}"/>
              </a:ext>
            </a:extLst>
          </p:cNvPr>
          <p:cNvSpPr txBox="1">
            <a:spLocks/>
          </p:cNvSpPr>
          <p:nvPr/>
        </p:nvSpPr>
        <p:spPr>
          <a:xfrm>
            <a:off x="1364974" y="1526800"/>
            <a:ext cx="6705599" cy="437553"/>
          </a:xfrm>
          <a:prstGeom prst="rect">
            <a:avLst/>
          </a:prstGeom>
        </p:spPr>
        <p:txBody>
          <a:bodyPr vert="horz" lIns="91440" tIns="45720" rIns="91440" bIns="45720" rtlCol="0" anchor="b">
            <a:noAutofit/>
          </a:bodyPr>
          <a:lstStyle>
            <a:lvl1pPr marL="0" marR="0" indent="0" algn="ctr" defTabSz="914400" rtl="0" eaLnBrk="1" fontAlgn="auto" latinLnBrk="0" hangingPunct="1">
              <a:lnSpc>
                <a:spcPct val="90000"/>
              </a:lnSpc>
              <a:spcBef>
                <a:spcPct val="0"/>
              </a:spcBef>
              <a:spcAft>
                <a:spcPts val="0"/>
              </a:spcAft>
              <a:buClrTx/>
              <a:buSzTx/>
              <a:buFontTx/>
              <a:buNone/>
              <a:tabLst/>
              <a:defRPr kumimoji="1" sz="7200" b="1" i="0" kern="1200" spc="150" baseline="0">
                <a:solidFill>
                  <a:schemeClr val="bg1"/>
                </a:solidFill>
                <a:latin typeface="+mj-lt"/>
                <a:ea typeface="Meiryo UI" panose="020B0604030504040204" pitchFamily="34" charset="-128"/>
                <a:cs typeface="+mj-cs"/>
              </a:defRPr>
            </a:lvl1pPr>
          </a:lstStyle>
          <a:p>
            <a:r>
              <a:rPr lang="ja-JP" altLang="en-US" sz="4400" dirty="0">
                <a:solidFill>
                  <a:srgbClr val="FF0000"/>
                </a:solidFill>
                <a:latin typeface="HG丸ｺﾞｼｯｸM-PRO" panose="020F0600000000000000" pitchFamily="50" charset="-128"/>
                <a:ea typeface="HG丸ｺﾞｼｯｸM-PRO" panose="020F0600000000000000" pitchFamily="50" charset="-128"/>
              </a:rPr>
              <a:t>絶品</a:t>
            </a:r>
            <a:r>
              <a:rPr lang="en-US" altLang="ja-JP" sz="4400" dirty="0">
                <a:solidFill>
                  <a:srgbClr val="FF0000"/>
                </a:solidFill>
                <a:latin typeface="HG丸ｺﾞｼｯｸM-PRO" panose="020F0600000000000000" pitchFamily="50" charset="-128"/>
                <a:ea typeface="HG丸ｺﾞｼｯｸM-PRO" panose="020F0600000000000000" pitchFamily="50" charset="-128"/>
              </a:rPr>
              <a:t>‼</a:t>
            </a:r>
            <a:r>
              <a:rPr lang="ja-JP" altLang="en-US" sz="4400" dirty="0">
                <a:solidFill>
                  <a:srgbClr val="FF0000"/>
                </a:solidFill>
                <a:latin typeface="HG丸ｺﾞｼｯｸM-PRO" panose="020F0600000000000000" pitchFamily="50" charset="-128"/>
                <a:ea typeface="HG丸ｺﾞｼｯｸM-PRO" panose="020F0600000000000000" pitchFamily="50" charset="-128"/>
              </a:rPr>
              <a:t>季節の野菜セット</a:t>
            </a:r>
          </a:p>
        </p:txBody>
      </p:sp>
      <p:sp>
        <p:nvSpPr>
          <p:cNvPr id="6" name="テキスト ボックス 5">
            <a:extLst>
              <a:ext uri="{FF2B5EF4-FFF2-40B4-BE49-F238E27FC236}">
                <a16:creationId xmlns:a16="http://schemas.microsoft.com/office/drawing/2014/main" id="{D5921587-E283-89A8-023A-714C61D5B946}"/>
              </a:ext>
            </a:extLst>
          </p:cNvPr>
          <p:cNvSpPr txBox="1"/>
          <p:nvPr/>
        </p:nvSpPr>
        <p:spPr>
          <a:xfrm>
            <a:off x="648802" y="2203644"/>
            <a:ext cx="10894396" cy="4154984"/>
          </a:xfrm>
          <a:prstGeom prst="rect">
            <a:avLst/>
          </a:prstGeom>
          <a:noFill/>
        </p:spPr>
        <p:txBody>
          <a:bodyPr wrap="square" rtlCol="0">
            <a:spAutoFit/>
          </a:bodyPr>
          <a:lstStyle/>
          <a:p>
            <a:r>
              <a:rPr lang="ja-JP" altLang="en-US" sz="2400" dirty="0">
                <a:latin typeface="HG丸ｺﾞｼｯｸM-PRO" panose="020F0600000000000000" pitchFamily="50" charset="-128"/>
                <a:ea typeface="HG丸ｺﾞｼｯｸM-PRO" panose="020F0600000000000000" pitchFamily="50" charset="-128"/>
              </a:rPr>
              <a:t>今回で何度目になるのか？</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何度注文しても毎回お野菜の種類が違うので楽しみです。</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今回はお世話になる仕事仲間に贈答用としてお願いしました。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時期のタケノコ、アスパラ、デコポンとどれも喜んですぐに調理して頂き</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写真をくださいました。</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全ての野菜や果物はスーパーでは出会えないほどの大きさと味の濃さです。</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旬のものを頂くことは健康の元</a:t>
            </a:r>
            <a:r>
              <a:rPr lang="en-US" altLang="ja-JP" sz="2400" dirty="0">
                <a:latin typeface="HG丸ｺﾞｼｯｸM-PRO" panose="020F0600000000000000" pitchFamily="50" charset="-128"/>
                <a:ea typeface="HG丸ｺﾞｼｯｸM-PRO" panose="020F0600000000000000" pitchFamily="50" charset="-128"/>
              </a:rPr>
              <a:t>‼</a:t>
            </a:r>
          </a:p>
          <a:p>
            <a:r>
              <a:rPr lang="ja-JP" altLang="en-US" sz="2400" dirty="0">
                <a:latin typeface="HG丸ｺﾞｼｯｸM-PRO" panose="020F0600000000000000" pitchFamily="50" charset="-128"/>
                <a:ea typeface="HG丸ｺﾞｼｯｸM-PRO" panose="020F0600000000000000" pitchFamily="50" charset="-128"/>
              </a:rPr>
              <a:t>自宅用はもちろん贈答用で喜ばれることは送り主も嬉しくなりますね！</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これからもたくさんの方においしい野菜を食べて頂く為に</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latin typeface="HG丸ｺﾞｼｯｸM-PRO" panose="020F0600000000000000" pitchFamily="50" charset="-128"/>
                <a:ea typeface="HG丸ｺﾞｼｯｸM-PRO" panose="020F0600000000000000" pitchFamily="50" charset="-128"/>
              </a:rPr>
              <a:t>香川の絶品ぶどう農園白井悠貴さん</a:t>
            </a:r>
            <a:r>
              <a:rPr lang="ja-JP" altLang="en-US" sz="2400" dirty="0">
                <a:latin typeface="HG丸ｺﾞｼｯｸM-PRO" panose="020F0600000000000000" pitchFamily="50" charset="-128"/>
                <a:ea typeface="HG丸ｺﾞｼｯｸM-PRO" panose="020F0600000000000000" pitchFamily="50" charset="-128"/>
              </a:rPr>
              <a:t>を私は推薦します。</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美肌アドバイザー　　並木規子</a:t>
            </a:r>
            <a:endParaRPr lang="en-US" altLang="ja-JP" sz="2400" dirty="0">
              <a:latin typeface="HG丸ｺﾞｼｯｸM-PRO" panose="020F0600000000000000" pitchFamily="50" charset="-128"/>
              <a:ea typeface="HG丸ｺﾞｼｯｸM-PRO" panose="020F0600000000000000" pitchFamily="50" charset="-128"/>
            </a:endParaRPr>
          </a:p>
        </p:txBody>
      </p:sp>
      <p:pic>
        <p:nvPicPr>
          <p:cNvPr id="5" name="図 4">
            <a:extLst>
              <a:ext uri="{FF2B5EF4-FFF2-40B4-BE49-F238E27FC236}">
                <a16:creationId xmlns:a16="http://schemas.microsoft.com/office/drawing/2014/main" id="{7EBA61B1-7CF4-8568-3F8A-AD6C7FCFDD3A}"/>
              </a:ext>
            </a:extLst>
          </p:cNvPr>
          <p:cNvPicPr>
            <a:picLocks noChangeAspect="1"/>
          </p:cNvPicPr>
          <p:nvPr/>
        </p:nvPicPr>
        <p:blipFill rotWithShape="1">
          <a:blip r:embed="rId4"/>
          <a:srcRect b="43820"/>
          <a:stretch/>
        </p:blipFill>
        <p:spPr>
          <a:xfrm>
            <a:off x="8388073" y="166291"/>
            <a:ext cx="3340102" cy="2502513"/>
          </a:xfrm>
          <a:prstGeom prst="rect">
            <a:avLst/>
          </a:prstGeom>
        </p:spPr>
      </p:pic>
    </p:spTree>
    <p:extLst>
      <p:ext uri="{BB962C8B-B14F-4D97-AF65-F5344CB8AC3E}">
        <p14:creationId xmlns:p14="http://schemas.microsoft.com/office/powerpoint/2010/main" val="4108869675"/>
      </p:ext>
    </p:extLst>
  </p:cSld>
  <p:clrMapOvr>
    <a:masterClrMapping/>
  </p:clrMapOvr>
</p:sld>
</file>

<file path=ppt/theme/theme1.xml><?xml version="1.0" encoding="utf-8"?>
<a:theme xmlns:a="http://schemas.openxmlformats.org/drawingml/2006/main" name="クリエイティブ グラデーション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2101408_TF11176810" id="{3EB9474A-A8F6-4D73-A6EF-F60D1E31C85A}" vid="{0BE08B1E-B6DA-4C49-B50E-9711521901D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桜の花びらのプレゼンテーション</Template>
  <TotalTime>589</TotalTime>
  <Words>329</Words>
  <Application>Microsoft Office PowerPoint</Application>
  <PresentationFormat>ワイド画面</PresentationFormat>
  <Paragraphs>33</Paragraphs>
  <Slides>2</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HG丸ｺﾞｼｯｸM-PRO</vt:lpstr>
      <vt:lpstr>Meiryo UI</vt:lpstr>
      <vt:lpstr>Arial</vt:lpstr>
      <vt:lpstr>Calibri</vt:lpstr>
      <vt:lpstr>クリエイティブ グラデーション </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タイトル</dc:title>
  <dc:creator>規子</dc:creator>
  <cp:lastModifiedBy>規子</cp:lastModifiedBy>
  <cp:revision>8</cp:revision>
  <dcterms:created xsi:type="dcterms:W3CDTF">2022-08-12T06:50:43Z</dcterms:created>
  <dcterms:modified xsi:type="dcterms:W3CDTF">2023-04-28T02:36:42Z</dcterms:modified>
</cp:coreProperties>
</file>