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HGMaruGothicMPRO" panose="020F0600000000000000" pitchFamily="34" charset="-128"/>
      <p:regular r:id="rId4"/>
    </p:embeddedFont>
    <p:embeddedFont>
      <p:font typeface="Kosugi Maru" pitchFamily="2" charset="-128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YUKYOKASHO YOKO MEDIUM" panose="02000500000000000000" pitchFamily="2" charset="-128"/>
      <p:regular r:id="rId10"/>
    </p:embeddedFont>
    <p:embeddedFont>
      <p:font typeface="YUKYOKASHO YOKO MEDIUM" panose="02000500000000000000" pitchFamily="2" charset="-128"/>
      <p:regular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h3NAzRQTlTA1/LK3p3BnHhTS3p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62"/>
    <p:restoredTop sz="94582"/>
  </p:normalViewPr>
  <p:slideViewPr>
    <p:cSldViewPr snapToGrid="0">
      <p:cViewPr varScale="1">
        <p:scale>
          <a:sx n="102" d="100"/>
          <a:sy n="102" d="100"/>
        </p:scale>
        <p:origin x="21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customschemas.google.com/relationships/presentationmetadata" Target="meta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9c183821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g119c1838214_0_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lt2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12" name="Google Shape;112;g119c1838214_0_2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 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39" descr="Picture 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39" descr="Picture 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39"/>
          <p:cNvSpPr txBox="1">
            <a:spLocks noGrp="1"/>
          </p:cNvSpPr>
          <p:nvPr>
            <p:ph type="body" idx="1"/>
          </p:nvPr>
        </p:nvSpPr>
        <p:spPr>
          <a:xfrm>
            <a:off x="650946" y="1894864"/>
            <a:ext cx="4633166" cy="405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39"/>
          <p:cNvSpPr txBox="1">
            <a:spLocks noGrp="1"/>
          </p:cNvSpPr>
          <p:nvPr>
            <p:ph type="body" idx="2"/>
          </p:nvPr>
        </p:nvSpPr>
        <p:spPr>
          <a:xfrm>
            <a:off x="633848" y="536712"/>
            <a:ext cx="4650265" cy="118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39"/>
          <p:cNvSpPr/>
          <p:nvPr/>
        </p:nvSpPr>
        <p:spPr>
          <a:xfrm rot="5400000">
            <a:off x="5888749" y="656994"/>
            <a:ext cx="2124950" cy="21249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2030"/>
          </a:solidFill>
          <a:ln w="9525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9"/>
          <p:cNvSpPr>
            <a:spLocks noGrp="1"/>
          </p:cNvSpPr>
          <p:nvPr>
            <p:ph type="pic" idx="3"/>
          </p:nvPr>
        </p:nvSpPr>
        <p:spPr>
          <a:xfrm>
            <a:off x="6335910" y="1036060"/>
            <a:ext cx="5033401" cy="471333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23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ank">
  <p:cSld name="1_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40" descr="Picture 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40" descr="Picture 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40" descr="Picture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11182" y="2079170"/>
            <a:ext cx="9180818" cy="480770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40"/>
          <p:cNvSpPr txBox="1">
            <a:spLocks noGrp="1"/>
          </p:cNvSpPr>
          <p:nvPr>
            <p:ph type="title"/>
          </p:nvPr>
        </p:nvSpPr>
        <p:spPr>
          <a:xfrm>
            <a:off x="1524000" y="13509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41" descr="Picture 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41" descr="Picture 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4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 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42" descr="Picture 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42" descr="Picture 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42"/>
          <p:cNvSpPr txBox="1">
            <a:spLocks noGrp="1"/>
          </p:cNvSpPr>
          <p:nvPr>
            <p:ph type="body" idx="1"/>
          </p:nvPr>
        </p:nvSpPr>
        <p:spPr>
          <a:xfrm>
            <a:off x="587618" y="1058578"/>
            <a:ext cx="5490798" cy="432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42"/>
          <p:cNvSpPr txBox="1">
            <a:spLocks noGrp="1"/>
          </p:cNvSpPr>
          <p:nvPr>
            <p:ph type="title"/>
          </p:nvPr>
        </p:nvSpPr>
        <p:spPr>
          <a:xfrm>
            <a:off x="587618" y="2403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>
  <p:cSld name="Comparison 2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43" descr="Picture 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43" descr="Picture 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43"/>
          <p:cNvSpPr txBox="1">
            <a:spLocks noGrp="1"/>
          </p:cNvSpPr>
          <p:nvPr>
            <p:ph type="body" idx="1"/>
          </p:nvPr>
        </p:nvSpPr>
        <p:spPr>
          <a:xfrm>
            <a:off x="530998" y="1075713"/>
            <a:ext cx="5468574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43"/>
          <p:cNvSpPr txBox="1">
            <a:spLocks noGrp="1"/>
          </p:cNvSpPr>
          <p:nvPr>
            <p:ph type="body" idx="2"/>
          </p:nvPr>
        </p:nvSpPr>
        <p:spPr>
          <a:xfrm>
            <a:off x="6172199" y="1098231"/>
            <a:ext cx="5525966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43"/>
          <p:cNvSpPr txBox="1">
            <a:spLocks noGrp="1"/>
          </p:cNvSpPr>
          <p:nvPr>
            <p:ph type="title"/>
          </p:nvPr>
        </p:nvSpPr>
        <p:spPr>
          <a:xfrm>
            <a:off x="529003" y="0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45" descr="Picture 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45" descr="Picture 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45"/>
          <p:cNvSpPr txBox="1">
            <a:spLocks noGrp="1"/>
          </p:cNvSpPr>
          <p:nvPr>
            <p:ph type="title"/>
          </p:nvPr>
        </p:nvSpPr>
        <p:spPr>
          <a:xfrm>
            <a:off x="531935" y="457200"/>
            <a:ext cx="424009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5"/>
          <p:cNvSpPr txBox="1">
            <a:spLocks noGrp="1"/>
          </p:cNvSpPr>
          <p:nvPr>
            <p:ph type="body" idx="1"/>
          </p:nvPr>
        </p:nvSpPr>
        <p:spPr>
          <a:xfrm>
            <a:off x="5183187" y="457201"/>
            <a:ext cx="6476877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45"/>
          <p:cNvSpPr txBox="1">
            <a:spLocks noGrp="1"/>
          </p:cNvSpPr>
          <p:nvPr>
            <p:ph type="body" idx="2"/>
          </p:nvPr>
        </p:nvSpPr>
        <p:spPr>
          <a:xfrm>
            <a:off x="531935" y="2057400"/>
            <a:ext cx="424009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4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 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46" descr="Picture 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46" descr="Picture 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46"/>
          <p:cNvSpPr txBox="1">
            <a:spLocks noGrp="1"/>
          </p:cNvSpPr>
          <p:nvPr>
            <p:ph type="title"/>
          </p:nvPr>
        </p:nvSpPr>
        <p:spPr>
          <a:xfrm>
            <a:off x="567103" y="457200"/>
            <a:ext cx="420492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6"/>
          <p:cNvSpPr>
            <a:spLocks noGrp="1"/>
          </p:cNvSpPr>
          <p:nvPr>
            <p:ph type="pic" idx="2"/>
          </p:nvPr>
        </p:nvSpPr>
        <p:spPr>
          <a:xfrm>
            <a:off x="5183187" y="457201"/>
            <a:ext cx="6492998" cy="5403851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46"/>
          <p:cNvSpPr txBox="1">
            <a:spLocks noGrp="1"/>
          </p:cNvSpPr>
          <p:nvPr>
            <p:ph type="body" idx="1"/>
          </p:nvPr>
        </p:nvSpPr>
        <p:spPr>
          <a:xfrm>
            <a:off x="567103" y="2057400"/>
            <a:ext cx="420492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4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pproved BNI Colors">
  <p:cSld name="Approved BNI Color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47" descr="Picture 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47" descr="Picture 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47" descr="Picture 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021" y="180295"/>
            <a:ext cx="8040219" cy="589892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47"/>
          <p:cNvSpPr txBox="1"/>
          <p:nvPr/>
        </p:nvSpPr>
        <p:spPr>
          <a:xfrm>
            <a:off x="9652977" y="1335348"/>
            <a:ext cx="993240" cy="70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Not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Other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Hues of Red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47" descr="Picture 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8509" y="2179336"/>
            <a:ext cx="1022177" cy="373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47" descr="Picture 7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827" t="35301" r="34947" b="37971"/>
          <a:stretch/>
        </p:blipFill>
        <p:spPr>
          <a:xfrm>
            <a:off x="9309717" y="2787508"/>
            <a:ext cx="1679759" cy="273514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4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9"/>
          <p:cNvSpPr txBox="1">
            <a:spLocks noGrp="1"/>
          </p:cNvSpPr>
          <p:nvPr>
            <p:ph type="body" idx="1"/>
          </p:nvPr>
        </p:nvSpPr>
        <p:spPr>
          <a:xfrm>
            <a:off x="650946" y="1894864"/>
            <a:ext cx="4633166" cy="405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29"/>
          <p:cNvSpPr txBox="1">
            <a:spLocks noGrp="1"/>
          </p:cNvSpPr>
          <p:nvPr>
            <p:ph type="body" idx="2"/>
          </p:nvPr>
        </p:nvSpPr>
        <p:spPr>
          <a:xfrm>
            <a:off x="633848" y="536712"/>
            <a:ext cx="4650265" cy="118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29"/>
          <p:cNvSpPr/>
          <p:nvPr/>
        </p:nvSpPr>
        <p:spPr>
          <a:xfrm rot="5400000">
            <a:off x="5792058" y="546382"/>
            <a:ext cx="2124950" cy="21249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2030"/>
          </a:solidFill>
          <a:ln w="9525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29"/>
          <p:cNvSpPr>
            <a:spLocks noGrp="1"/>
          </p:cNvSpPr>
          <p:nvPr>
            <p:ph type="pic" idx="3"/>
          </p:nvPr>
        </p:nvSpPr>
        <p:spPr>
          <a:xfrm>
            <a:off x="6335910" y="1036060"/>
            <a:ext cx="5033401" cy="471333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2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3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2"/>
          <p:cNvSpPr txBox="1">
            <a:spLocks noGrp="1"/>
          </p:cNvSpPr>
          <p:nvPr>
            <p:ph type="body" idx="1"/>
          </p:nvPr>
        </p:nvSpPr>
        <p:spPr>
          <a:xfrm>
            <a:off x="587618" y="1058578"/>
            <a:ext cx="5490798" cy="432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2"/>
          <p:cNvSpPr txBox="1">
            <a:spLocks noGrp="1"/>
          </p:cNvSpPr>
          <p:nvPr>
            <p:ph type="title"/>
          </p:nvPr>
        </p:nvSpPr>
        <p:spPr>
          <a:xfrm>
            <a:off x="587618" y="2403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3"/>
          <p:cNvSpPr txBox="1">
            <a:spLocks noGrp="1"/>
          </p:cNvSpPr>
          <p:nvPr>
            <p:ph type="body" idx="1"/>
          </p:nvPr>
        </p:nvSpPr>
        <p:spPr>
          <a:xfrm>
            <a:off x="530998" y="1075713"/>
            <a:ext cx="5468574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33"/>
          <p:cNvSpPr txBox="1">
            <a:spLocks noGrp="1"/>
          </p:cNvSpPr>
          <p:nvPr>
            <p:ph type="body" idx="2"/>
          </p:nvPr>
        </p:nvSpPr>
        <p:spPr>
          <a:xfrm>
            <a:off x="6172199" y="1098231"/>
            <a:ext cx="5525966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33"/>
          <p:cNvSpPr txBox="1">
            <a:spLocks noGrp="1"/>
          </p:cNvSpPr>
          <p:nvPr>
            <p:ph type="title"/>
          </p:nvPr>
        </p:nvSpPr>
        <p:spPr>
          <a:xfrm>
            <a:off x="529003" y="0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5"/>
          <p:cNvSpPr txBox="1">
            <a:spLocks noGrp="1"/>
          </p:cNvSpPr>
          <p:nvPr>
            <p:ph type="title"/>
          </p:nvPr>
        </p:nvSpPr>
        <p:spPr>
          <a:xfrm>
            <a:off x="531935" y="457200"/>
            <a:ext cx="424009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5"/>
          <p:cNvSpPr txBox="1">
            <a:spLocks noGrp="1"/>
          </p:cNvSpPr>
          <p:nvPr>
            <p:ph type="body" idx="1"/>
          </p:nvPr>
        </p:nvSpPr>
        <p:spPr>
          <a:xfrm>
            <a:off x="5183187" y="457201"/>
            <a:ext cx="6476877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5"/>
          <p:cNvSpPr txBox="1">
            <a:spLocks noGrp="1"/>
          </p:cNvSpPr>
          <p:nvPr>
            <p:ph type="body" idx="2"/>
          </p:nvPr>
        </p:nvSpPr>
        <p:spPr>
          <a:xfrm>
            <a:off x="531935" y="2057400"/>
            <a:ext cx="424009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6"/>
          <p:cNvSpPr txBox="1">
            <a:spLocks noGrp="1"/>
          </p:cNvSpPr>
          <p:nvPr>
            <p:ph type="title"/>
          </p:nvPr>
        </p:nvSpPr>
        <p:spPr>
          <a:xfrm>
            <a:off x="567103" y="457200"/>
            <a:ext cx="420492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6"/>
          <p:cNvSpPr>
            <a:spLocks noGrp="1"/>
          </p:cNvSpPr>
          <p:nvPr>
            <p:ph type="pic" idx="2"/>
          </p:nvPr>
        </p:nvSpPr>
        <p:spPr>
          <a:xfrm>
            <a:off x="5183187" y="457201"/>
            <a:ext cx="6492998" cy="5403851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236"/>
          <p:cNvSpPr txBox="1">
            <a:spLocks noGrp="1"/>
          </p:cNvSpPr>
          <p:nvPr>
            <p:ph type="body" idx="1"/>
          </p:nvPr>
        </p:nvSpPr>
        <p:spPr>
          <a:xfrm>
            <a:off x="567103" y="2057400"/>
            <a:ext cx="420492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">
  <p:cSld name="Cover Slide 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37" descr="Picture 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37" descr="Picture 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37" descr="Picture 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5562" y="1583577"/>
            <a:ext cx="4559898" cy="174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37" descr="Picture 2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1570" y="4441118"/>
            <a:ext cx="4670431" cy="244575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37"/>
          <p:cNvSpPr txBox="1">
            <a:spLocks noGrp="1"/>
          </p:cNvSpPr>
          <p:nvPr>
            <p:ph type="body" idx="1"/>
          </p:nvPr>
        </p:nvSpPr>
        <p:spPr>
          <a:xfrm>
            <a:off x="0" y="3602037"/>
            <a:ext cx="12192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3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238" descr="Picture 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38" descr="Picture 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38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8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3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20" descr="Picture 9"/>
          <p:cNvPicPr preferRelativeResize="0"/>
          <p:nvPr/>
        </p:nvPicPr>
        <p:blipFill rotWithShape="1"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220" descr="Picture 2"/>
          <p:cNvPicPr preferRelativeResize="0"/>
          <p:nvPr/>
        </p:nvPicPr>
        <p:blipFill rotWithShape="1">
          <a:blip r:embed="rId2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962" y="6200421"/>
            <a:ext cx="798043" cy="5430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20"/>
          <p:cNvSpPr txBox="1">
            <a:spLocks noGrp="1"/>
          </p:cNvSpPr>
          <p:nvPr>
            <p:ph type="title"/>
          </p:nvPr>
        </p:nvSpPr>
        <p:spPr>
          <a:xfrm>
            <a:off x="565416" y="6448"/>
            <a:ext cx="11169162" cy="105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20"/>
          <p:cNvSpPr txBox="1">
            <a:spLocks noGrp="1"/>
          </p:cNvSpPr>
          <p:nvPr>
            <p:ph type="body" idx="1"/>
          </p:nvPr>
        </p:nvSpPr>
        <p:spPr>
          <a:xfrm>
            <a:off x="564928" y="1062624"/>
            <a:ext cx="11169651" cy="451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2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スーツを着ている女はスマイルしている&#10;&#10;自動的に生成された説明">
            <a:extLst>
              <a:ext uri="{FF2B5EF4-FFF2-40B4-BE49-F238E27FC236}">
                <a16:creationId xmlns:a16="http://schemas.microsoft.com/office/drawing/2014/main" id="{85B31BA6-6A40-E512-D492-39B5AAC41A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031" y="1153017"/>
            <a:ext cx="2753167" cy="2550121"/>
          </a:xfrm>
          <a:prstGeom prst="rect">
            <a:avLst/>
          </a:prstGeom>
        </p:spPr>
      </p:pic>
      <p:pic>
        <p:nvPicPr>
          <p:cNvPr id="11" name="図 10" descr="ベッドに横たえている男性&#10;&#10;低い精度で自動的に生成された説明">
            <a:extLst>
              <a:ext uri="{FF2B5EF4-FFF2-40B4-BE49-F238E27FC236}">
                <a16:creationId xmlns:a16="http://schemas.microsoft.com/office/drawing/2014/main" id="{EACE8049-28D6-395E-4E4A-2A98152B2A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147" y="3201686"/>
            <a:ext cx="2286801" cy="171510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91E0AD2-342C-3254-6FF0-94BA406EBC9B}"/>
              </a:ext>
            </a:extLst>
          </p:cNvPr>
          <p:cNvSpPr txBox="1"/>
          <p:nvPr/>
        </p:nvSpPr>
        <p:spPr>
          <a:xfrm>
            <a:off x="161190" y="1081203"/>
            <a:ext cx="740338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◆状況</a:t>
            </a:r>
            <a:endParaRPr kumimoji="1" lang="en-US" altLang="ja-JP" sz="1800" b="1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en-US" altLang="ja-JP" sz="1600" dirty="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40</a:t>
            </a:r>
            <a:r>
              <a:rPr kumimoji="1"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代後半に入り、</a:t>
            </a:r>
            <a:r>
              <a:rPr kumimoji="1" lang="ja-JP" altLang="en-US" sz="1600">
                <a:solidFill>
                  <a:srgbClr val="C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顔のシミが目立つ</a:t>
            </a:r>
            <a:r>
              <a:rPr kumimoji="1"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ようになってきた😭</a:t>
            </a:r>
            <a:endParaRPr kumimoji="1" lang="en-US" altLang="ja-JP" sz="16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これは、男だって「美肌ケアが必要なのか？」と感じるようになった。</a:t>
            </a:r>
            <a:endParaRPr kumimoji="1" lang="en-US" altLang="ja-JP" sz="16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kumimoji="1" lang="en-US" altLang="ja-JP" sz="8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ja-JP" altLang="en-US" sz="1800" b="1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◆機会</a:t>
            </a:r>
            <a:endParaRPr kumimoji="1" lang="en-US" altLang="ja-JP" sz="1800" b="1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並木さんの施術を受けた</a:t>
            </a:r>
            <a:r>
              <a:rPr kumimoji="1" lang="en-US" altLang="ja-JP" sz="1600" dirty="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 </a:t>
            </a:r>
            <a:r>
              <a:rPr kumimoji="1"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男性メンバーから「めちゃくちゃいい！」</a:t>
            </a:r>
            <a:endParaRPr kumimoji="1" lang="en-US" altLang="ja-JP" sz="16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「すべて素手で施術してもらえるので、とっても安心！」と聞いていた！</a:t>
            </a:r>
            <a:endParaRPr kumimoji="1" lang="en-US" altLang="ja-JP" sz="16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kumimoji="1" lang="en-US" altLang="ja-JP" sz="8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ja-JP" altLang="en-US" sz="1800" b="1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◆助言＆決断</a:t>
            </a:r>
            <a:endParaRPr kumimoji="1" lang="en-US" altLang="ja-JP" sz="1800" b="1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ちょうど、対面リージョンフォーラムに参加するために都内へ出かけるので</a:t>
            </a:r>
            <a:endParaRPr kumimoji="1" lang="en-US" altLang="ja-JP" sz="16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並木さんに施術予約をさせていただきました！</a:t>
            </a:r>
            <a:endParaRPr kumimoji="1" lang="en-US" altLang="ja-JP" sz="16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kumimoji="1" lang="en-US" altLang="ja-JP" sz="16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◆結果</a:t>
            </a:r>
            <a:endParaRPr kumimoji="1" lang="en-US" altLang="ja-JP" sz="16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・当日は、</a:t>
            </a:r>
            <a:r>
              <a:rPr lang="ja-JP" altLang="en-US" sz="1600">
                <a:solidFill>
                  <a:srgbClr val="C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施術前にしっかりとヒアリング、デモによる詳細な説明</a:t>
            </a:r>
            <a:r>
              <a:rPr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をいただいたので、とっても安心できました。</a:t>
            </a:r>
            <a:endParaRPr lang="en-US" altLang="ja-JP" sz="16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600">
                <a:solidFill>
                  <a:schemeClr val="tx2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・施術中は「寝てしまいたい」私に合わせて、会話少なめでご対応いただき、超リラックスできました</a:t>
            </a:r>
            <a:r>
              <a:rPr lang="en-US" altLang="ja-JP" sz="1600" dirty="0">
                <a:solidFill>
                  <a:schemeClr val="tx2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〜</a:t>
            </a:r>
            <a:r>
              <a:rPr lang="ja-JP" altLang="en-US" sz="1600">
                <a:solidFill>
                  <a:schemeClr val="tx2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。</a:t>
            </a:r>
            <a:r>
              <a:rPr lang="ja-JP" altLang="en-US" sz="1600">
                <a:solidFill>
                  <a:srgbClr val="C00000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なんといっても素手による施術がとっても快適でした。まさに</a:t>
            </a:r>
            <a:r>
              <a:rPr lang="en-US" altLang="ja-JP" sz="1600" dirty="0">
                <a:solidFill>
                  <a:srgbClr val="C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 </a:t>
            </a:r>
            <a:r>
              <a:rPr lang="en-US" altLang="ja-JP" sz="1600" b="1" dirty="0">
                <a:solidFill>
                  <a:srgbClr val="C00000"/>
                </a:solidFill>
                <a:effectLst/>
                <a:latin typeface="American Typewriter" panose="02090604020004020304" pitchFamily="18" charset="0"/>
                <a:ea typeface="HGMaruGothicMPRO" panose="020F0600000000000000" pitchFamily="34" charset="-128"/>
              </a:rPr>
              <a:t>“Devine Hands” </a:t>
            </a:r>
            <a:r>
              <a:rPr lang="ja-JP" altLang="en-US" sz="1600">
                <a:solidFill>
                  <a:srgbClr val="C00000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女神の手！</a:t>
            </a:r>
            <a:endParaRPr lang="en-US" altLang="ja-JP" sz="1600" dirty="0">
              <a:solidFill>
                <a:srgbClr val="C00000"/>
              </a:solidFill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・施術後は、もっちもちの肌になり、</a:t>
            </a:r>
            <a:r>
              <a:rPr lang="ja-JP" altLang="en-US" sz="1600">
                <a:solidFill>
                  <a:srgbClr val="C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シミも薄くなった？</a:t>
            </a:r>
            <a:r>
              <a:rPr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と効果を確信！</a:t>
            </a:r>
            <a:endParaRPr lang="en-US" altLang="ja-JP" sz="16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しかも、</a:t>
            </a:r>
            <a:r>
              <a:rPr lang="ja-JP" altLang="en-US" sz="1600">
                <a:solidFill>
                  <a:srgbClr val="C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安心価格</a:t>
            </a:r>
            <a:r>
              <a:rPr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です！</a:t>
            </a:r>
            <a:endParaRPr lang="en-US" altLang="ja-JP" sz="16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この気持ち良さは、いろんな方に味わってもらいたいなと感じました！</a:t>
            </a:r>
            <a:endParaRPr lang="en-US" altLang="ja-JP" sz="1600" dirty="0">
              <a:solidFill>
                <a:schemeClr val="tx2"/>
              </a:solidFill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5624404-9247-22E5-258F-A6CB1F7F1C8E}"/>
              </a:ext>
            </a:extLst>
          </p:cNvPr>
          <p:cNvSpPr txBox="1"/>
          <p:nvPr/>
        </p:nvSpPr>
        <p:spPr>
          <a:xfrm>
            <a:off x="0" y="90448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3600" b="1" u="sng">
                <a:solidFill>
                  <a:srgbClr val="C00000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さすが銀座</a:t>
            </a:r>
            <a:r>
              <a:rPr kumimoji="1" lang="en-US" altLang="ja-JP" sz="3600" b="1" u="sng" dirty="0">
                <a:solidFill>
                  <a:srgbClr val="C00000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No.1</a:t>
            </a:r>
            <a:r>
              <a:rPr kumimoji="1" lang="ja-JP" altLang="en-US" sz="3600" b="1" u="sng">
                <a:solidFill>
                  <a:srgbClr val="C00000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エステティシャン！男もモチモチ肌に！</a:t>
            </a:r>
            <a:endParaRPr kumimoji="1" lang="en-US" altLang="ja-JP" sz="3600" dirty="0">
              <a:solidFill>
                <a:srgbClr val="C00000"/>
              </a:solidFill>
            </a:endParaRPr>
          </a:p>
          <a:p>
            <a:pPr algn="ctr"/>
            <a:r>
              <a:rPr kumimoji="1" lang="ja-JP" altLang="en-US" sz="2400">
                <a:solidFill>
                  <a:schemeClr val="tx2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美肌アドバイザー</a:t>
            </a:r>
            <a:r>
              <a:rPr kumimoji="1" lang="en-US" altLang="ja-JP" sz="2400" dirty="0">
                <a:solidFill>
                  <a:schemeClr val="tx2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 </a:t>
            </a:r>
            <a:r>
              <a:rPr kumimoji="1" lang="ja-JP" altLang="en-US" sz="2400">
                <a:solidFill>
                  <a:schemeClr val="tx2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並木</a:t>
            </a:r>
            <a:r>
              <a:rPr kumimoji="1" lang="en-US" altLang="ja-JP" sz="2400" dirty="0">
                <a:solidFill>
                  <a:schemeClr val="tx2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American Typewriter" panose="02090604020004020304" pitchFamily="18" charset="0"/>
                <a:ea typeface="YuKyokasho Yoko Medium" panose="02000500000000000000" pitchFamily="2" charset="-128"/>
              </a:rPr>
              <a:t>“Devine Hands” </a:t>
            </a:r>
            <a:r>
              <a:rPr kumimoji="1" lang="ja-JP" altLang="en-US" sz="2400">
                <a:solidFill>
                  <a:schemeClr val="tx2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規子さん</a:t>
            </a:r>
            <a:r>
              <a:rPr kumimoji="1" lang="en-US" altLang="ja-JP" sz="2400" dirty="0">
                <a:solidFill>
                  <a:schemeClr val="tx2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 </a:t>
            </a:r>
            <a:r>
              <a:rPr kumimoji="1" lang="ja-JP" altLang="en-US" sz="2400">
                <a:solidFill>
                  <a:schemeClr val="tx2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を推薦します！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33A070-C69F-874A-63E3-0657AD6E456C}"/>
              </a:ext>
            </a:extLst>
          </p:cNvPr>
          <p:cNvSpPr txBox="1"/>
          <p:nvPr/>
        </p:nvSpPr>
        <p:spPr>
          <a:xfrm>
            <a:off x="3385754" y="6382546"/>
            <a:ext cx="70561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kumimoji="1" lang="en-US" altLang="ja-JP" sz="2400" b="1" dirty="0">
                <a:solidFill>
                  <a:schemeClr val="tx2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KJ</a:t>
            </a:r>
            <a:r>
              <a:rPr kumimoji="1" lang="ja-JP" altLang="en-US" sz="2400" b="1">
                <a:solidFill>
                  <a:schemeClr val="tx2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コネクションズジャパン　代表　古木</a:t>
            </a:r>
            <a:r>
              <a:rPr kumimoji="1" lang="en-US" altLang="ja-JP" sz="2400" b="1" dirty="0">
                <a:solidFill>
                  <a:schemeClr val="tx2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 </a:t>
            </a:r>
            <a:r>
              <a:rPr kumimoji="1" lang="ja-JP" altLang="en-US" sz="2400" b="1">
                <a:solidFill>
                  <a:schemeClr val="tx2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幸次</a:t>
            </a:r>
          </a:p>
        </p:txBody>
      </p:sp>
      <p:pic>
        <p:nvPicPr>
          <p:cNvPr id="9" name="図 8" descr="毛布の上で寝ている女性&#10;&#10;中程度の精度で自動的に生成された説明">
            <a:extLst>
              <a:ext uri="{FF2B5EF4-FFF2-40B4-BE49-F238E27FC236}">
                <a16:creationId xmlns:a16="http://schemas.microsoft.com/office/drawing/2014/main" id="{66AB7585-BCE3-A643-E53E-4163FB555F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785"/>
                    </a14:imgEffect>
                    <a14:imgEffect>
                      <a14:saturation sat="1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729" y="4589051"/>
            <a:ext cx="2263159" cy="1697369"/>
          </a:xfrm>
          <a:prstGeom prst="rect">
            <a:avLst/>
          </a:prstGeom>
        </p:spPr>
      </p:pic>
      <p:sp>
        <p:nvSpPr>
          <p:cNvPr id="12" name="下矢印 11">
            <a:extLst>
              <a:ext uri="{FF2B5EF4-FFF2-40B4-BE49-F238E27FC236}">
                <a16:creationId xmlns:a16="http://schemas.microsoft.com/office/drawing/2014/main" id="{06E90ABC-40F6-5453-84CB-2C1DC53ED5DF}"/>
              </a:ext>
            </a:extLst>
          </p:cNvPr>
          <p:cNvSpPr/>
          <p:nvPr/>
        </p:nvSpPr>
        <p:spPr>
          <a:xfrm rot="3694475">
            <a:off x="9786165" y="4334088"/>
            <a:ext cx="340242" cy="770191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243</Words>
  <Application>Microsoft Macintosh PowerPoint</Application>
  <PresentationFormat>ワイド画面</PresentationFormat>
  <Paragraphs>22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HGMaruGothicMPRO</vt:lpstr>
      <vt:lpstr>Arial</vt:lpstr>
      <vt:lpstr>YUKYOKASHO YOKO MEDIUM</vt:lpstr>
      <vt:lpstr>Calibri</vt:lpstr>
      <vt:lpstr>YUKYOKASHO YOKO MEDIUM</vt:lpstr>
      <vt:lpstr>Kosugi Maru</vt:lpstr>
      <vt:lpstr>American Typewriter</vt:lpstr>
      <vt:lpstr>Custom Design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悠太 齋藤</dc:creator>
  <cp:lastModifiedBy>幸次 古木</cp:lastModifiedBy>
  <cp:revision>4</cp:revision>
  <dcterms:created xsi:type="dcterms:W3CDTF">2020-10-19T07:43:26Z</dcterms:created>
  <dcterms:modified xsi:type="dcterms:W3CDTF">2023-04-30T04:58:41Z</dcterms:modified>
</cp:coreProperties>
</file>