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4692"/>
  </p:normalViewPr>
  <p:slideViewPr>
    <p:cSldViewPr snapToGrid="0" snapToObjects="1">
      <p:cViewPr varScale="1">
        <p:scale>
          <a:sx n="110" d="100"/>
          <a:sy n="110" d="100"/>
        </p:scale>
        <p:origin x="6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79299-83A1-FC4B-97CF-851DBF3B86A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DACDC90-7EA6-E543-8898-BF70EEECCF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0B29AC4-F1B5-694E-B81E-254479912060}"/>
              </a:ext>
            </a:extLst>
          </p:cNvPr>
          <p:cNvSpPr>
            <a:spLocks noGrp="1"/>
          </p:cNvSpPr>
          <p:nvPr>
            <p:ph type="dt" sz="half" idx="10"/>
          </p:nvPr>
        </p:nvSpPr>
        <p:spPr/>
        <p:txBody>
          <a:bodyPr/>
          <a:lstStyle/>
          <a:p>
            <a:fld id="{20A63E79-3585-0642-BA95-28D98688A438}" type="datetimeFigureOut">
              <a:rPr kumimoji="1" lang="ja-JP" altLang="en-US" smtClean="0"/>
              <a:t>2023/5/18</a:t>
            </a:fld>
            <a:endParaRPr kumimoji="1" lang="ja-JP" altLang="en-US"/>
          </a:p>
        </p:txBody>
      </p:sp>
      <p:sp>
        <p:nvSpPr>
          <p:cNvPr id="5" name="フッター プレースホルダー 4">
            <a:extLst>
              <a:ext uri="{FF2B5EF4-FFF2-40B4-BE49-F238E27FC236}">
                <a16:creationId xmlns:a16="http://schemas.microsoft.com/office/drawing/2014/main" id="{D3CBEE1B-4797-8043-96BA-B0EFA22A268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A6C47C2-D820-A64B-8258-4F651085E487}"/>
              </a:ext>
            </a:extLst>
          </p:cNvPr>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spTree>
    <p:extLst>
      <p:ext uri="{BB962C8B-B14F-4D97-AF65-F5344CB8AC3E}">
        <p14:creationId xmlns:p14="http://schemas.microsoft.com/office/powerpoint/2010/main" val="256983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10D09E-9C68-5B4C-960F-E283687BC17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4231334-1268-BA48-8C0B-585DB053B5F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C82BD4C-D384-9246-B285-78F2B24235F3}"/>
              </a:ext>
            </a:extLst>
          </p:cNvPr>
          <p:cNvSpPr>
            <a:spLocks noGrp="1"/>
          </p:cNvSpPr>
          <p:nvPr>
            <p:ph type="dt" sz="half" idx="10"/>
          </p:nvPr>
        </p:nvSpPr>
        <p:spPr/>
        <p:txBody>
          <a:bodyPr/>
          <a:lstStyle/>
          <a:p>
            <a:fld id="{20A63E79-3585-0642-BA95-28D98688A438}" type="datetimeFigureOut">
              <a:rPr kumimoji="1" lang="ja-JP" altLang="en-US" smtClean="0"/>
              <a:t>2023/5/18</a:t>
            </a:fld>
            <a:endParaRPr kumimoji="1" lang="ja-JP" altLang="en-US"/>
          </a:p>
        </p:txBody>
      </p:sp>
      <p:sp>
        <p:nvSpPr>
          <p:cNvPr id="5" name="フッター プレースホルダー 4">
            <a:extLst>
              <a:ext uri="{FF2B5EF4-FFF2-40B4-BE49-F238E27FC236}">
                <a16:creationId xmlns:a16="http://schemas.microsoft.com/office/drawing/2014/main" id="{70C3F158-0580-B941-BC34-23EA05D819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B6064C-02D1-C849-9F43-178BA3B68679}"/>
              </a:ext>
            </a:extLst>
          </p:cNvPr>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spTree>
    <p:extLst>
      <p:ext uri="{BB962C8B-B14F-4D97-AF65-F5344CB8AC3E}">
        <p14:creationId xmlns:p14="http://schemas.microsoft.com/office/powerpoint/2010/main" val="3972843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790F843-F9FF-4B43-B306-B488B6CA473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FF0458-B590-564E-811D-E8410A3F3FD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ED616DB-3F24-D749-8B35-BF53D652F043}"/>
              </a:ext>
            </a:extLst>
          </p:cNvPr>
          <p:cNvSpPr>
            <a:spLocks noGrp="1"/>
          </p:cNvSpPr>
          <p:nvPr>
            <p:ph type="dt" sz="half" idx="10"/>
          </p:nvPr>
        </p:nvSpPr>
        <p:spPr/>
        <p:txBody>
          <a:bodyPr/>
          <a:lstStyle/>
          <a:p>
            <a:fld id="{20A63E79-3585-0642-BA95-28D98688A438}" type="datetimeFigureOut">
              <a:rPr kumimoji="1" lang="ja-JP" altLang="en-US" smtClean="0"/>
              <a:t>2023/5/18</a:t>
            </a:fld>
            <a:endParaRPr kumimoji="1" lang="ja-JP" altLang="en-US"/>
          </a:p>
        </p:txBody>
      </p:sp>
      <p:sp>
        <p:nvSpPr>
          <p:cNvPr id="5" name="フッター プレースホルダー 4">
            <a:extLst>
              <a:ext uri="{FF2B5EF4-FFF2-40B4-BE49-F238E27FC236}">
                <a16:creationId xmlns:a16="http://schemas.microsoft.com/office/drawing/2014/main" id="{5DFF72A5-2198-8F40-9FB4-EA8B4D3BDB3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8BDA74-A477-7B45-81BC-824FBD70A04D}"/>
              </a:ext>
            </a:extLst>
          </p:cNvPr>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spTree>
    <p:extLst>
      <p:ext uri="{BB962C8B-B14F-4D97-AF65-F5344CB8AC3E}">
        <p14:creationId xmlns:p14="http://schemas.microsoft.com/office/powerpoint/2010/main" val="322085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FE2FD8-358D-444F-AADD-5854E8C19F2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1B3E521-7C78-E348-9518-B7D4B19CAFB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9986D6-9053-DD40-BF20-E0B271E3DBDC}"/>
              </a:ext>
            </a:extLst>
          </p:cNvPr>
          <p:cNvSpPr>
            <a:spLocks noGrp="1"/>
          </p:cNvSpPr>
          <p:nvPr>
            <p:ph type="dt" sz="half" idx="10"/>
          </p:nvPr>
        </p:nvSpPr>
        <p:spPr/>
        <p:txBody>
          <a:bodyPr/>
          <a:lstStyle/>
          <a:p>
            <a:fld id="{20A63E79-3585-0642-BA95-28D98688A438}" type="datetimeFigureOut">
              <a:rPr kumimoji="1" lang="ja-JP" altLang="en-US" smtClean="0"/>
              <a:t>2023/5/18</a:t>
            </a:fld>
            <a:endParaRPr kumimoji="1" lang="ja-JP" altLang="en-US"/>
          </a:p>
        </p:txBody>
      </p:sp>
      <p:sp>
        <p:nvSpPr>
          <p:cNvPr id="5" name="フッター プレースホルダー 4">
            <a:extLst>
              <a:ext uri="{FF2B5EF4-FFF2-40B4-BE49-F238E27FC236}">
                <a16:creationId xmlns:a16="http://schemas.microsoft.com/office/drawing/2014/main" id="{E3CA2948-3356-AF46-B734-C9422C832E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3D0BA4-68F5-F342-B7A5-88B88C927308}"/>
              </a:ext>
            </a:extLst>
          </p:cNvPr>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spTree>
    <p:extLst>
      <p:ext uri="{BB962C8B-B14F-4D97-AF65-F5344CB8AC3E}">
        <p14:creationId xmlns:p14="http://schemas.microsoft.com/office/powerpoint/2010/main" val="2089442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0A4B7D-EC92-8043-A3AC-B6041EA3DB5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4A4A93-B741-C74F-A405-9A3D12132C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3C38950-6545-9845-B1D2-65A5313A3E90}"/>
              </a:ext>
            </a:extLst>
          </p:cNvPr>
          <p:cNvSpPr>
            <a:spLocks noGrp="1"/>
          </p:cNvSpPr>
          <p:nvPr>
            <p:ph type="dt" sz="half" idx="10"/>
          </p:nvPr>
        </p:nvSpPr>
        <p:spPr/>
        <p:txBody>
          <a:bodyPr/>
          <a:lstStyle/>
          <a:p>
            <a:fld id="{20A63E79-3585-0642-BA95-28D98688A438}" type="datetimeFigureOut">
              <a:rPr kumimoji="1" lang="ja-JP" altLang="en-US" smtClean="0"/>
              <a:t>2023/5/18</a:t>
            </a:fld>
            <a:endParaRPr kumimoji="1" lang="ja-JP" altLang="en-US"/>
          </a:p>
        </p:txBody>
      </p:sp>
      <p:sp>
        <p:nvSpPr>
          <p:cNvPr id="5" name="フッター プレースホルダー 4">
            <a:extLst>
              <a:ext uri="{FF2B5EF4-FFF2-40B4-BE49-F238E27FC236}">
                <a16:creationId xmlns:a16="http://schemas.microsoft.com/office/drawing/2014/main" id="{83C9437E-03E6-3040-9774-1466BAF9243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A44410-75D3-BA43-B673-3669E0D7AC67}"/>
              </a:ext>
            </a:extLst>
          </p:cNvPr>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spTree>
    <p:extLst>
      <p:ext uri="{BB962C8B-B14F-4D97-AF65-F5344CB8AC3E}">
        <p14:creationId xmlns:p14="http://schemas.microsoft.com/office/powerpoint/2010/main" val="1627974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022109-835F-9C4E-BFC0-27A08C150F9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9A787C8-BBDF-5F49-9F40-C2DA352A5AD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A1EC91A-35A9-DE4D-8117-8E9DDE77089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F5DA37B-0CBF-4D46-BB5B-EFBF5DB85E48}"/>
              </a:ext>
            </a:extLst>
          </p:cNvPr>
          <p:cNvSpPr>
            <a:spLocks noGrp="1"/>
          </p:cNvSpPr>
          <p:nvPr>
            <p:ph type="dt" sz="half" idx="10"/>
          </p:nvPr>
        </p:nvSpPr>
        <p:spPr/>
        <p:txBody>
          <a:bodyPr/>
          <a:lstStyle/>
          <a:p>
            <a:fld id="{20A63E79-3585-0642-BA95-28D98688A438}" type="datetimeFigureOut">
              <a:rPr kumimoji="1" lang="ja-JP" altLang="en-US" smtClean="0"/>
              <a:t>2023/5/18</a:t>
            </a:fld>
            <a:endParaRPr kumimoji="1" lang="ja-JP" altLang="en-US"/>
          </a:p>
        </p:txBody>
      </p:sp>
      <p:sp>
        <p:nvSpPr>
          <p:cNvPr id="6" name="フッター プレースホルダー 5">
            <a:extLst>
              <a:ext uri="{FF2B5EF4-FFF2-40B4-BE49-F238E27FC236}">
                <a16:creationId xmlns:a16="http://schemas.microsoft.com/office/drawing/2014/main" id="{ABB9D51A-FF65-AC4D-A52C-65A4D187322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F2A556F-CCBD-A441-8671-BA6DAC6B4F3E}"/>
              </a:ext>
            </a:extLst>
          </p:cNvPr>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spTree>
    <p:extLst>
      <p:ext uri="{BB962C8B-B14F-4D97-AF65-F5344CB8AC3E}">
        <p14:creationId xmlns:p14="http://schemas.microsoft.com/office/powerpoint/2010/main" val="1893832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CD244B-BEEC-7C4F-8407-0E3A8DC7789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B54410A-13DE-7C4B-8960-EF666EF09B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3F5EA71-B5A9-4F4E-A152-B20B0259E75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589F03F-0EBC-6241-B31D-5384696E00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D445AB9-87CF-3A4F-8FAF-215008FDCBE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83FF5E-E780-164C-9E02-D5581A6809FB}"/>
              </a:ext>
            </a:extLst>
          </p:cNvPr>
          <p:cNvSpPr>
            <a:spLocks noGrp="1"/>
          </p:cNvSpPr>
          <p:nvPr>
            <p:ph type="dt" sz="half" idx="10"/>
          </p:nvPr>
        </p:nvSpPr>
        <p:spPr/>
        <p:txBody>
          <a:bodyPr/>
          <a:lstStyle/>
          <a:p>
            <a:fld id="{20A63E79-3585-0642-BA95-28D98688A438}" type="datetimeFigureOut">
              <a:rPr kumimoji="1" lang="ja-JP" altLang="en-US" smtClean="0"/>
              <a:t>2023/5/18</a:t>
            </a:fld>
            <a:endParaRPr kumimoji="1" lang="ja-JP" altLang="en-US"/>
          </a:p>
        </p:txBody>
      </p:sp>
      <p:sp>
        <p:nvSpPr>
          <p:cNvPr id="8" name="フッター プレースホルダー 7">
            <a:extLst>
              <a:ext uri="{FF2B5EF4-FFF2-40B4-BE49-F238E27FC236}">
                <a16:creationId xmlns:a16="http://schemas.microsoft.com/office/drawing/2014/main" id="{2717EAA2-4A6F-0C46-9B48-950EB53A556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A430FA4-82BD-0E4B-8DC3-42DA89923442}"/>
              </a:ext>
            </a:extLst>
          </p:cNvPr>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spTree>
    <p:extLst>
      <p:ext uri="{BB962C8B-B14F-4D97-AF65-F5344CB8AC3E}">
        <p14:creationId xmlns:p14="http://schemas.microsoft.com/office/powerpoint/2010/main" val="287541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F113F9-BDED-6E44-B648-B40DD05B8E1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EF1A9B2-622C-954A-BFF8-9A4F0313FD3F}"/>
              </a:ext>
            </a:extLst>
          </p:cNvPr>
          <p:cNvSpPr>
            <a:spLocks noGrp="1"/>
          </p:cNvSpPr>
          <p:nvPr>
            <p:ph type="dt" sz="half" idx="10"/>
          </p:nvPr>
        </p:nvSpPr>
        <p:spPr/>
        <p:txBody>
          <a:bodyPr/>
          <a:lstStyle/>
          <a:p>
            <a:fld id="{20A63E79-3585-0642-BA95-28D98688A438}" type="datetimeFigureOut">
              <a:rPr kumimoji="1" lang="ja-JP" altLang="en-US" smtClean="0"/>
              <a:t>2023/5/18</a:t>
            </a:fld>
            <a:endParaRPr kumimoji="1" lang="ja-JP" altLang="en-US"/>
          </a:p>
        </p:txBody>
      </p:sp>
      <p:sp>
        <p:nvSpPr>
          <p:cNvPr id="4" name="フッター プレースホルダー 3">
            <a:extLst>
              <a:ext uri="{FF2B5EF4-FFF2-40B4-BE49-F238E27FC236}">
                <a16:creationId xmlns:a16="http://schemas.microsoft.com/office/drawing/2014/main" id="{65B68974-0504-184A-B951-649228981E8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BB92162-FE18-6244-A2F4-77DB0EAEABA3}"/>
              </a:ext>
            </a:extLst>
          </p:cNvPr>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spTree>
    <p:extLst>
      <p:ext uri="{BB962C8B-B14F-4D97-AF65-F5344CB8AC3E}">
        <p14:creationId xmlns:p14="http://schemas.microsoft.com/office/powerpoint/2010/main" val="2409925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04E207D-61B4-8349-A923-5E2E158FA2A1}"/>
              </a:ext>
            </a:extLst>
          </p:cNvPr>
          <p:cNvSpPr>
            <a:spLocks noGrp="1"/>
          </p:cNvSpPr>
          <p:nvPr>
            <p:ph type="dt" sz="half" idx="10"/>
          </p:nvPr>
        </p:nvSpPr>
        <p:spPr/>
        <p:txBody>
          <a:bodyPr/>
          <a:lstStyle/>
          <a:p>
            <a:fld id="{20A63E79-3585-0642-BA95-28D98688A438}" type="datetimeFigureOut">
              <a:rPr kumimoji="1" lang="ja-JP" altLang="en-US" smtClean="0"/>
              <a:t>2023/5/18</a:t>
            </a:fld>
            <a:endParaRPr kumimoji="1" lang="ja-JP" altLang="en-US"/>
          </a:p>
        </p:txBody>
      </p:sp>
      <p:sp>
        <p:nvSpPr>
          <p:cNvPr id="3" name="フッター プレースホルダー 2">
            <a:extLst>
              <a:ext uri="{FF2B5EF4-FFF2-40B4-BE49-F238E27FC236}">
                <a16:creationId xmlns:a16="http://schemas.microsoft.com/office/drawing/2014/main" id="{06E8BF42-4FCE-6F4B-8B35-B7F817AB9C7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99C4ED6-6F31-9E45-8FE9-EEB562C8A002}"/>
              </a:ext>
            </a:extLst>
          </p:cNvPr>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spTree>
    <p:extLst>
      <p:ext uri="{BB962C8B-B14F-4D97-AF65-F5344CB8AC3E}">
        <p14:creationId xmlns:p14="http://schemas.microsoft.com/office/powerpoint/2010/main" val="4107154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038D3E-1540-634F-8298-D1C87B4C1F0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A8E31C5-470A-1A49-8EE0-5646B2EB46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A66D93D-DA08-C544-83D1-451BE8E81C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60E7C1A-A332-0445-A324-DE74CFF3438A}"/>
              </a:ext>
            </a:extLst>
          </p:cNvPr>
          <p:cNvSpPr>
            <a:spLocks noGrp="1"/>
          </p:cNvSpPr>
          <p:nvPr>
            <p:ph type="dt" sz="half" idx="10"/>
          </p:nvPr>
        </p:nvSpPr>
        <p:spPr/>
        <p:txBody>
          <a:bodyPr/>
          <a:lstStyle/>
          <a:p>
            <a:fld id="{20A63E79-3585-0642-BA95-28D98688A438}" type="datetimeFigureOut">
              <a:rPr kumimoji="1" lang="ja-JP" altLang="en-US" smtClean="0"/>
              <a:t>2023/5/18</a:t>
            </a:fld>
            <a:endParaRPr kumimoji="1" lang="ja-JP" altLang="en-US"/>
          </a:p>
        </p:txBody>
      </p:sp>
      <p:sp>
        <p:nvSpPr>
          <p:cNvPr id="6" name="フッター プレースホルダー 5">
            <a:extLst>
              <a:ext uri="{FF2B5EF4-FFF2-40B4-BE49-F238E27FC236}">
                <a16:creationId xmlns:a16="http://schemas.microsoft.com/office/drawing/2014/main" id="{F210E0F5-A99D-5544-9FED-104E4264291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E0AC66A-B131-584F-A271-D5ACF9695E95}"/>
              </a:ext>
            </a:extLst>
          </p:cNvPr>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spTree>
    <p:extLst>
      <p:ext uri="{BB962C8B-B14F-4D97-AF65-F5344CB8AC3E}">
        <p14:creationId xmlns:p14="http://schemas.microsoft.com/office/powerpoint/2010/main" val="620105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C8C7AD-5794-0A4A-A356-C054634DDF7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411BDB8-D376-2A41-A160-AB9EB1D1AB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58C44ED-6419-AE41-BDF2-3DF56F786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3AB4A52-57CB-9344-B8D9-8BD2848662AB}"/>
              </a:ext>
            </a:extLst>
          </p:cNvPr>
          <p:cNvSpPr>
            <a:spLocks noGrp="1"/>
          </p:cNvSpPr>
          <p:nvPr>
            <p:ph type="dt" sz="half" idx="10"/>
          </p:nvPr>
        </p:nvSpPr>
        <p:spPr/>
        <p:txBody>
          <a:bodyPr/>
          <a:lstStyle/>
          <a:p>
            <a:fld id="{20A63E79-3585-0642-BA95-28D98688A438}" type="datetimeFigureOut">
              <a:rPr kumimoji="1" lang="ja-JP" altLang="en-US" smtClean="0"/>
              <a:t>2023/5/18</a:t>
            </a:fld>
            <a:endParaRPr kumimoji="1" lang="ja-JP" altLang="en-US"/>
          </a:p>
        </p:txBody>
      </p:sp>
      <p:sp>
        <p:nvSpPr>
          <p:cNvPr id="6" name="フッター プレースホルダー 5">
            <a:extLst>
              <a:ext uri="{FF2B5EF4-FFF2-40B4-BE49-F238E27FC236}">
                <a16:creationId xmlns:a16="http://schemas.microsoft.com/office/drawing/2014/main" id="{ADCCDBC0-0DDA-8444-8D1F-B64745A84C7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209EA40-78A6-534A-A8FE-55B7FE1CD2F2}"/>
              </a:ext>
            </a:extLst>
          </p:cNvPr>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spTree>
    <p:extLst>
      <p:ext uri="{BB962C8B-B14F-4D97-AF65-F5344CB8AC3E}">
        <p14:creationId xmlns:p14="http://schemas.microsoft.com/office/powerpoint/2010/main" val="752223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FC5EA4B-057B-8A41-97B1-7A4EEA282F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7F04CE6-273B-D04D-83D5-885EC5F373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927C94-3CCD-8744-B7DB-6D5ED8FD1D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63E79-3585-0642-BA95-28D98688A438}" type="datetimeFigureOut">
              <a:rPr kumimoji="1" lang="ja-JP" altLang="en-US" smtClean="0"/>
              <a:t>2023/5/18</a:t>
            </a:fld>
            <a:endParaRPr kumimoji="1" lang="ja-JP" altLang="en-US"/>
          </a:p>
        </p:txBody>
      </p:sp>
      <p:sp>
        <p:nvSpPr>
          <p:cNvPr id="5" name="フッター プレースホルダー 4">
            <a:extLst>
              <a:ext uri="{FF2B5EF4-FFF2-40B4-BE49-F238E27FC236}">
                <a16:creationId xmlns:a16="http://schemas.microsoft.com/office/drawing/2014/main" id="{4A7DC350-8265-4F46-A338-1014019877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0440AF2-2AD7-0545-A779-FB5D8B5640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B4ECE-19FA-3F4B-9106-3C378AAF6BC7}" type="slidenum">
              <a:rPr kumimoji="1" lang="ja-JP" altLang="en-US" smtClean="0"/>
              <a:t>‹#›</a:t>
            </a:fld>
            <a:endParaRPr kumimoji="1" lang="ja-JP" altLang="en-US"/>
          </a:p>
        </p:txBody>
      </p:sp>
    </p:spTree>
    <p:extLst>
      <p:ext uri="{BB962C8B-B14F-4D97-AF65-F5344CB8AC3E}">
        <p14:creationId xmlns:p14="http://schemas.microsoft.com/office/powerpoint/2010/main" val="1609985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165A8B0-4D9D-3346-A7DC-A410042BF254}"/>
              </a:ext>
            </a:extLst>
          </p:cNvPr>
          <p:cNvSpPr/>
          <p:nvPr/>
        </p:nvSpPr>
        <p:spPr>
          <a:xfrm>
            <a:off x="2395958" y="2436884"/>
            <a:ext cx="9468091" cy="4016829"/>
          </a:xfrm>
          <a:prstGeom prst="rect">
            <a:avLst/>
          </a:prstGeom>
        </p:spPr>
        <p:txBody>
          <a:bodyPr vert="horz" lIns="91440" tIns="45720" rIns="91440" bIns="45720" rtlCol="0">
            <a:normAutofit lnSpcReduction="10000"/>
          </a:bodyPr>
          <a:lstStyle/>
          <a:p>
            <a:pPr>
              <a:lnSpc>
                <a:spcPct val="90000"/>
              </a:lnSpc>
              <a:spcAft>
                <a:spcPts val="600"/>
              </a:spcAft>
            </a:pPr>
            <a:r>
              <a:rPr lang="ja-JP" altLang="en-US" sz="1600">
                <a:latin typeface="Meiryo UI" panose="020B0604030504040204" pitchFamily="34" charset="-128"/>
                <a:ea typeface="Meiryo UI" panose="020B0604030504040204" pitchFamily="34" charset="-128"/>
              </a:rPr>
              <a:t>皆さん、周りの人のビジネスプロフィールを見た時に</a:t>
            </a:r>
          </a:p>
          <a:p>
            <a:pPr>
              <a:lnSpc>
                <a:spcPct val="90000"/>
              </a:lnSpc>
              <a:spcAft>
                <a:spcPts val="600"/>
              </a:spcAft>
            </a:pPr>
            <a:r>
              <a:rPr lang="ja-JP" altLang="en-US" sz="1600">
                <a:latin typeface="Meiryo UI" panose="020B0604030504040204" pitchFamily="34" charset="-128"/>
                <a:ea typeface="Meiryo UI" panose="020B0604030504040204" pitchFamily="34" charset="-128"/>
              </a:rPr>
              <a:t>「もっと”映える”写真使えばいいのにもったいないな</a:t>
            </a:r>
            <a:r>
              <a:rPr lang="en-US" altLang="ja-JP" sz="1600" dirty="0">
                <a:latin typeface="Meiryo UI" panose="020B0604030504040204" pitchFamily="34" charset="-128"/>
                <a:ea typeface="Meiryo UI" panose="020B0604030504040204" pitchFamily="34" charset="-128"/>
              </a:rPr>
              <a:t>〜</a:t>
            </a:r>
            <a:r>
              <a:rPr lang="ja-JP" altLang="en-US" sz="1600">
                <a:latin typeface="Meiryo UI" panose="020B0604030504040204" pitchFamily="34" charset="-128"/>
                <a:ea typeface="Meiryo UI" panose="020B0604030504040204" pitchFamily="34" charset="-128"/>
              </a:rPr>
              <a:t>」</a:t>
            </a:r>
          </a:p>
          <a:p>
            <a:pPr>
              <a:lnSpc>
                <a:spcPct val="90000"/>
              </a:lnSpc>
              <a:spcAft>
                <a:spcPts val="600"/>
              </a:spcAft>
            </a:pPr>
            <a:r>
              <a:rPr lang="ja-JP" altLang="en-US" sz="1600">
                <a:latin typeface="Meiryo UI" panose="020B0604030504040204" pitchFamily="34" charset="-128"/>
                <a:ea typeface="Meiryo UI" panose="020B0604030504040204" pitchFamily="34" charset="-128"/>
              </a:rPr>
              <a:t>と言ったり、感じたことありませんか？</a:t>
            </a:r>
            <a:endParaRPr lang="en-US" altLang="ja-JP" sz="1600" dirty="0">
              <a:latin typeface="Meiryo UI" panose="020B0604030504040204" pitchFamily="34" charset="-128"/>
              <a:ea typeface="Meiryo UI" panose="020B0604030504040204" pitchFamily="34" charset="-128"/>
            </a:endParaRPr>
          </a:p>
          <a:p>
            <a:pPr>
              <a:lnSpc>
                <a:spcPct val="90000"/>
              </a:lnSpc>
              <a:spcAft>
                <a:spcPts val="600"/>
              </a:spcAft>
            </a:pPr>
            <a:endParaRPr lang="ja-JP" altLang="en-US" sz="1600">
              <a:latin typeface="Meiryo UI" panose="020B0604030504040204" pitchFamily="34" charset="-128"/>
              <a:ea typeface="Meiryo UI" panose="020B0604030504040204" pitchFamily="34" charset="-128"/>
            </a:endParaRPr>
          </a:p>
          <a:p>
            <a:pPr>
              <a:lnSpc>
                <a:spcPct val="90000"/>
              </a:lnSpc>
              <a:spcAft>
                <a:spcPts val="600"/>
              </a:spcAft>
            </a:pPr>
            <a:r>
              <a:rPr lang="ja-JP" altLang="en-US" sz="1600">
                <a:latin typeface="Meiryo UI" panose="020B0604030504040204" pitchFamily="34" charset="-128"/>
                <a:ea typeface="Meiryo UI" panose="020B0604030504040204" pitchFamily="34" charset="-128"/>
              </a:rPr>
              <a:t>実は、私は結構言われたことありました</a:t>
            </a:r>
            <a:r>
              <a:rPr lang="en-US" altLang="ja-JP" sz="1600" dirty="0">
                <a:latin typeface="Meiryo UI" panose="020B0604030504040204" pitchFamily="34" charset="-128"/>
                <a:ea typeface="Meiryo UI" panose="020B0604030504040204" pitchFamily="34" charset="-128"/>
              </a:rPr>
              <a:t>…</a:t>
            </a:r>
            <a:r>
              <a:rPr lang="ja-JP" altLang="en-US" sz="1600">
                <a:latin typeface="Meiryo UI" panose="020B0604030504040204" pitchFamily="34" charset="-128"/>
                <a:ea typeface="Meiryo UI" panose="020B0604030504040204" pitchFamily="34" charset="-128"/>
              </a:rPr>
              <a:t>！写真を取られること自体慣れていない上に、よくあるプロフィール写真のような「かっこいい」一枚なんて恥ずかしくて撮れっこないと思っていました。</a:t>
            </a:r>
          </a:p>
          <a:p>
            <a:pPr>
              <a:lnSpc>
                <a:spcPct val="90000"/>
              </a:lnSpc>
              <a:spcAft>
                <a:spcPts val="600"/>
              </a:spcAft>
            </a:pPr>
            <a:endParaRPr lang="ja-JP" altLang="en-US" sz="1600">
              <a:latin typeface="Meiryo UI" panose="020B0604030504040204" pitchFamily="34" charset="-128"/>
              <a:ea typeface="Meiryo UI" panose="020B0604030504040204" pitchFamily="34" charset="-128"/>
            </a:endParaRPr>
          </a:p>
          <a:p>
            <a:pPr>
              <a:lnSpc>
                <a:spcPct val="90000"/>
              </a:lnSpc>
              <a:spcAft>
                <a:spcPts val="600"/>
              </a:spcAft>
            </a:pPr>
            <a:r>
              <a:rPr lang="ja-JP" altLang="en-US" sz="1600">
                <a:latin typeface="Meiryo UI" panose="020B0604030504040204" pitchFamily="34" charset="-128"/>
                <a:ea typeface="Meiryo UI" panose="020B0604030504040204" pitchFamily="34" charset="-128"/>
              </a:rPr>
              <a:t>しかし、第</a:t>
            </a:r>
            <a:r>
              <a:rPr lang="en-US" altLang="ja-JP" sz="1600" dirty="0">
                <a:latin typeface="Meiryo UI" panose="020B0604030504040204" pitchFamily="34" charset="-128"/>
                <a:ea typeface="Meiryo UI" panose="020B0604030504040204" pitchFamily="34" charset="-128"/>
              </a:rPr>
              <a:t>6</a:t>
            </a:r>
            <a:r>
              <a:rPr lang="ja-JP" altLang="en-US" sz="1600">
                <a:latin typeface="Meiryo UI" panose="020B0604030504040204" pitchFamily="34" charset="-128"/>
                <a:ea typeface="Meiryo UI" panose="020B0604030504040204" pitchFamily="34" charset="-128"/>
              </a:rPr>
              <a:t>期のプレジデントに就任したことをきっかけに、</a:t>
            </a:r>
            <a:r>
              <a:rPr lang="en" altLang="ja-JP" sz="1600" dirty="0">
                <a:latin typeface="Meiryo UI" panose="020B0604030504040204" pitchFamily="34" charset="-128"/>
                <a:ea typeface="Meiryo UI" panose="020B0604030504040204" pitchFamily="34" charset="-128"/>
              </a:rPr>
              <a:t>LAPIS</a:t>
            </a:r>
            <a:r>
              <a:rPr lang="ja-JP" altLang="en-US" sz="1600">
                <a:latin typeface="Meiryo UI" panose="020B0604030504040204" pitchFamily="34" charset="-128"/>
                <a:ea typeface="Meiryo UI" panose="020B0604030504040204" pitchFamily="34" charset="-128"/>
              </a:rPr>
              <a:t>の顔になるのであれば四の五の言ってられない！と意を決して、幸野さんにプロフィール写真の撮影をお願いしました。</a:t>
            </a:r>
          </a:p>
          <a:p>
            <a:pPr>
              <a:lnSpc>
                <a:spcPct val="90000"/>
              </a:lnSpc>
              <a:spcAft>
                <a:spcPts val="600"/>
              </a:spcAft>
            </a:pPr>
            <a:endParaRPr lang="ja-JP" altLang="en-US" sz="1600">
              <a:latin typeface="Meiryo UI" panose="020B0604030504040204" pitchFamily="34" charset="-128"/>
              <a:ea typeface="Meiryo UI" panose="020B0604030504040204" pitchFamily="34" charset="-128"/>
            </a:endParaRPr>
          </a:p>
          <a:p>
            <a:pPr>
              <a:lnSpc>
                <a:spcPct val="90000"/>
              </a:lnSpc>
              <a:spcAft>
                <a:spcPts val="600"/>
              </a:spcAft>
            </a:pPr>
            <a:r>
              <a:rPr lang="ja-JP" altLang="en-US" sz="1600">
                <a:latin typeface="Meiryo UI" panose="020B0604030504040204" pitchFamily="34" charset="-128"/>
                <a:ea typeface="Meiryo UI" panose="020B0604030504040204" pitchFamily="34" charset="-128"/>
              </a:rPr>
              <a:t>撮影当日、取られることに慣れていない私は緊張でガチガチ</a:t>
            </a:r>
            <a:r>
              <a:rPr lang="en-US" altLang="ja-JP" sz="1600" dirty="0">
                <a:latin typeface="Meiryo UI" panose="020B0604030504040204" pitchFamily="34" charset="-128"/>
                <a:ea typeface="Meiryo UI" panose="020B0604030504040204" pitchFamily="34" charset="-128"/>
              </a:rPr>
              <a:t>…</a:t>
            </a:r>
            <a:r>
              <a:rPr lang="ja-JP" altLang="en-US" sz="1600">
                <a:latin typeface="Meiryo UI" panose="020B0604030504040204" pitchFamily="34" charset="-128"/>
                <a:ea typeface="Meiryo UI" panose="020B0604030504040204" pitchFamily="34" charset="-128"/>
              </a:rPr>
              <a:t>。撮影開始当初はきっと引きつった笑顔だったと思います。</a:t>
            </a:r>
          </a:p>
          <a:p>
            <a:pPr>
              <a:lnSpc>
                <a:spcPct val="90000"/>
              </a:lnSpc>
              <a:spcAft>
                <a:spcPts val="600"/>
              </a:spcAft>
            </a:pPr>
            <a:r>
              <a:rPr lang="ja-JP" altLang="en-US" sz="1600">
                <a:latin typeface="Meiryo UI" panose="020B0604030504040204" pitchFamily="34" charset="-128"/>
                <a:ea typeface="Meiryo UI" panose="020B0604030504040204" pitchFamily="34" charset="-128"/>
              </a:rPr>
              <a:t>しかし、幸野さんの持ち前のナチュラルな雰囲気や、緊張をほぐしてくれるような声掛けで徐々にリラックスしていきました。</a:t>
            </a:r>
          </a:p>
          <a:p>
            <a:pPr>
              <a:lnSpc>
                <a:spcPct val="90000"/>
              </a:lnSpc>
              <a:spcAft>
                <a:spcPts val="600"/>
              </a:spcAft>
            </a:pPr>
            <a:r>
              <a:rPr lang="ja-JP" altLang="en-US" sz="1600">
                <a:latin typeface="Meiryo UI" panose="020B0604030504040204" pitchFamily="34" charset="-128"/>
                <a:ea typeface="Meiryo UI" panose="020B0604030504040204" pitchFamily="34" charset="-128"/>
              </a:rPr>
              <a:t>仕上がりの写真を見て驚き！気持ちもやる気も高まるような一枚で、良い心持ちでプレジ生活をスタートすることができました！</a:t>
            </a:r>
            <a:endParaRPr lang="en-US" altLang="ja-JP" sz="1600" dirty="0">
              <a:latin typeface="Meiryo UI" panose="020B0604030504040204" pitchFamily="34" charset="-128"/>
              <a:ea typeface="Meiryo UI" panose="020B0604030504040204" pitchFamily="34" charset="-128"/>
            </a:endParaRPr>
          </a:p>
        </p:txBody>
      </p:sp>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89CD8"/>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8C87CF4F-753C-A54E-8486-788EE12DC7C0}"/>
              </a:ext>
            </a:extLst>
          </p:cNvPr>
          <p:cNvSpPr/>
          <p:nvPr/>
        </p:nvSpPr>
        <p:spPr>
          <a:xfrm>
            <a:off x="5080934" y="1360824"/>
            <a:ext cx="6648554" cy="646331"/>
          </a:xfrm>
          <a:prstGeom prst="rect">
            <a:avLst/>
          </a:prstGeom>
        </p:spPr>
        <p:txBody>
          <a:bodyPr wrap="square">
            <a:spAutoFit/>
          </a:bodyPr>
          <a:lstStyle/>
          <a:p>
            <a:r>
              <a:rPr lang="ja-JP" altLang="en-US" b="1">
                <a:latin typeface="Meiryo UI" panose="020B0604030504040204" pitchFamily="34" charset="-128"/>
                <a:ea typeface="Meiryo UI" panose="020B0604030504040204" pitchFamily="34" charset="-128"/>
              </a:rPr>
              <a:t>幸野朱里さんが撮ってくださるプロフィール写真は</a:t>
            </a:r>
            <a:endParaRPr lang="en-US" altLang="ja-JP" b="1" dirty="0">
              <a:latin typeface="Meiryo UI" panose="020B0604030504040204" pitchFamily="34" charset="-128"/>
              <a:ea typeface="Meiryo UI" panose="020B0604030504040204" pitchFamily="34" charset="-128"/>
            </a:endParaRPr>
          </a:p>
          <a:p>
            <a:r>
              <a:rPr lang="ja-JP" altLang="en-US" b="1">
                <a:latin typeface="Meiryo UI" panose="020B0604030504040204" pitchFamily="34" charset="-128"/>
                <a:ea typeface="Meiryo UI" panose="020B0604030504040204" pitchFamily="34" charset="-128"/>
              </a:rPr>
              <a:t>想像以上で気持ちが高まるすばらしい一枚です</a:t>
            </a:r>
            <a:endParaRPr lang="en-US" altLang="ja-JP" b="1" dirty="0">
              <a:latin typeface="Meiryo UI" panose="020B0604030504040204" pitchFamily="34" charset="-128"/>
              <a:ea typeface="Meiryo UI" panose="020B0604030504040204" pitchFamily="34" charset="-128"/>
            </a:endParaRPr>
          </a:p>
        </p:txBody>
      </p:sp>
      <p:pic>
        <p:nvPicPr>
          <p:cNvPr id="8" name="Picture 2" descr="Remote One inc.">
            <a:extLst>
              <a:ext uri="{FF2B5EF4-FFF2-40B4-BE49-F238E27FC236}">
                <a16:creationId xmlns:a16="http://schemas.microsoft.com/office/drawing/2014/main" id="{1E5D25E3-0DB3-A547-AAC5-78B69BDDBE2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8617" y="6116400"/>
            <a:ext cx="2259122" cy="313767"/>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8C7E7B71-615E-7841-A612-4F0BDDBE780E}"/>
              </a:ext>
            </a:extLst>
          </p:cNvPr>
          <p:cNvSpPr/>
          <p:nvPr/>
        </p:nvSpPr>
        <p:spPr>
          <a:xfrm>
            <a:off x="7867102" y="6503164"/>
            <a:ext cx="3070071" cy="286232"/>
          </a:xfrm>
          <a:prstGeom prst="rect">
            <a:avLst/>
          </a:prstGeom>
        </p:spPr>
        <p:txBody>
          <a:bodyPr wrap="none">
            <a:spAutoFit/>
          </a:bodyPr>
          <a:lstStyle/>
          <a:p>
            <a:pPr algn="r">
              <a:lnSpc>
                <a:spcPct val="90000"/>
              </a:lnSpc>
              <a:spcAft>
                <a:spcPts val="600"/>
              </a:spcAft>
            </a:pPr>
            <a:r>
              <a:rPr lang="ja-JP" altLang="en-US" sz="1400">
                <a:latin typeface="Meiryo UI" panose="020B0604030504040204" pitchFamily="34" charset="-128"/>
                <a:ea typeface="Meiryo UI" panose="020B0604030504040204" pitchFamily="34" charset="-128"/>
              </a:rPr>
              <a:t>絶対壊れないクラウドパソコン　細野篤志</a:t>
            </a:r>
          </a:p>
        </p:txBody>
      </p:sp>
      <p:pic>
        <p:nvPicPr>
          <p:cNvPr id="5" name="図 4">
            <a:extLst>
              <a:ext uri="{FF2B5EF4-FFF2-40B4-BE49-F238E27FC236}">
                <a16:creationId xmlns:a16="http://schemas.microsoft.com/office/drawing/2014/main" id="{F4BFE3DA-E40C-F79B-8496-E0B419469973}"/>
              </a:ext>
            </a:extLst>
          </p:cNvPr>
          <p:cNvPicPr>
            <a:picLocks noChangeAspect="1"/>
          </p:cNvPicPr>
          <p:nvPr/>
        </p:nvPicPr>
        <p:blipFill>
          <a:blip r:embed="rId3"/>
          <a:stretch>
            <a:fillRect/>
          </a:stretch>
        </p:blipFill>
        <p:spPr>
          <a:xfrm>
            <a:off x="0" y="-1"/>
            <a:ext cx="2128679" cy="3784317"/>
          </a:xfrm>
          <a:prstGeom prst="rect">
            <a:avLst/>
          </a:prstGeom>
        </p:spPr>
      </p:pic>
      <p:pic>
        <p:nvPicPr>
          <p:cNvPr id="6" name="図 5">
            <a:extLst>
              <a:ext uri="{FF2B5EF4-FFF2-40B4-BE49-F238E27FC236}">
                <a16:creationId xmlns:a16="http://schemas.microsoft.com/office/drawing/2014/main" id="{F21782DA-2A27-3231-8FBE-CB1C86AD3491}"/>
              </a:ext>
            </a:extLst>
          </p:cNvPr>
          <p:cNvPicPr>
            <a:picLocks noChangeAspect="1"/>
          </p:cNvPicPr>
          <p:nvPr/>
        </p:nvPicPr>
        <p:blipFill>
          <a:blip r:embed="rId4"/>
          <a:stretch>
            <a:fillRect/>
          </a:stretch>
        </p:blipFill>
        <p:spPr>
          <a:xfrm>
            <a:off x="10184844" y="0"/>
            <a:ext cx="2007155" cy="2007155"/>
          </a:xfrm>
          <a:prstGeom prst="rect">
            <a:avLst/>
          </a:prstGeom>
        </p:spPr>
      </p:pic>
      <p:pic>
        <p:nvPicPr>
          <p:cNvPr id="10" name="図 9">
            <a:extLst>
              <a:ext uri="{FF2B5EF4-FFF2-40B4-BE49-F238E27FC236}">
                <a16:creationId xmlns:a16="http://schemas.microsoft.com/office/drawing/2014/main" id="{AD88F8CB-2D0F-DC87-4E46-82DED4DAF374}"/>
              </a:ext>
            </a:extLst>
          </p:cNvPr>
          <p:cNvPicPr>
            <a:picLocks noChangeAspect="1"/>
          </p:cNvPicPr>
          <p:nvPr/>
        </p:nvPicPr>
        <p:blipFill>
          <a:blip r:embed="rId5"/>
          <a:stretch>
            <a:fillRect/>
          </a:stretch>
        </p:blipFill>
        <p:spPr>
          <a:xfrm>
            <a:off x="-24212" y="3630239"/>
            <a:ext cx="2152891" cy="3227761"/>
          </a:xfrm>
          <a:prstGeom prst="rect">
            <a:avLst/>
          </a:prstGeom>
        </p:spPr>
      </p:pic>
    </p:spTree>
    <p:extLst>
      <p:ext uri="{BB962C8B-B14F-4D97-AF65-F5344CB8AC3E}">
        <p14:creationId xmlns:p14="http://schemas.microsoft.com/office/powerpoint/2010/main" val="211142732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220</Words>
  <Application>Microsoft Macintosh PowerPoint</Application>
  <PresentationFormat>ワイド画面</PresentationFormat>
  <Paragraphs>14</Paragraphs>
  <Slides>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vt:i4>
      </vt:variant>
    </vt:vector>
  </HeadingPairs>
  <TitlesOfParts>
    <vt:vector size="6" baseType="lpstr">
      <vt:lpstr>Meiryo UI</vt:lpstr>
      <vt:lpstr>游ゴシック</vt:lpstr>
      <vt:lpstr>游ゴシック Light</vt:lpstr>
      <vt:lpstr>Arial</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細野篤志</dc:creator>
  <cp:lastModifiedBy>細野篤志</cp:lastModifiedBy>
  <cp:revision>15</cp:revision>
  <dcterms:created xsi:type="dcterms:W3CDTF">2022-03-13T08:23:33Z</dcterms:created>
  <dcterms:modified xsi:type="dcterms:W3CDTF">2023-05-18T08:23:12Z</dcterms:modified>
</cp:coreProperties>
</file>