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
  </p:notesMasterIdLst>
  <p:sldIdLst>
    <p:sldId id="256" r:id="rId2"/>
  </p:sldIdLst>
  <p:sldSz cx="12192000" cy="6858000"/>
  <p:notesSz cx="6858000" cy="9144000"/>
  <p:embeddedFontLst>
    <p:embeddedFont>
      <p:font typeface="Kosugi Maru" pitchFamily="2" charset="-128"/>
      <p:regular r:id="rId4"/>
    </p:embeddedFont>
    <p:embeddedFont>
      <p:font typeface="Calibri" panose="020F0502020204030204" pitchFamily="34" charset="0"/>
      <p:regular r:id="rId5"/>
      <p:bold r:id="rId6"/>
      <p:italic r:id="rId7"/>
      <p:boldItalic r:id="rId8"/>
    </p:embeddedFont>
    <p:embeddedFont>
      <p:font typeface="Hiragino Sans" panose="020B0400000000000000" pitchFamily="34" charset="-128"/>
      <p:regular r:id="rId9"/>
      <p:bold r:id="rId10"/>
    </p:embeddedFont>
    <p:embeddedFont>
      <p:font typeface="Trebuchet MS" panose="020B0703020202090204" pitchFamily="34" charset="0"/>
      <p:regular r:id="rId11"/>
      <p:bold r:id="rId12"/>
      <p:italic r:id="rId13"/>
      <p:boldItalic r:id="rId1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 roundtripDataSignature="AMtx7mh3NAzRQTlTA1/LK3p3BnHhTS3pZ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46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17"/>
  </p:normalViewPr>
  <p:slideViewPr>
    <p:cSldViewPr snapToGrid="0">
      <p:cViewPr varScale="1">
        <p:scale>
          <a:sx n="107" d="100"/>
          <a:sy n="107" d="100"/>
        </p:scale>
        <p:origin x="640"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theme" Target="theme/theme1.xml"/><Relationship Id="rId3" Type="http://schemas.openxmlformats.org/officeDocument/2006/relationships/notesMaster" Target="notesMasters/notesMaster1.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customschemas.google.com/relationships/presentationmetadata" Target="metadata"/><Relationship Id="rId10" Type="http://schemas.openxmlformats.org/officeDocument/2006/relationships/font" Target="fonts/font7.fntdata"/><Relationship Id="rId19" Type="http://schemas.openxmlformats.org/officeDocument/2006/relationships/tableStyles" Target="tableStyles.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rgbClr val="000000"/>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19c1838214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 name="Google Shape;111;g119c1838214_0_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300" dirty="0">
              <a:solidFill>
                <a:schemeClr val="lt2"/>
              </a:solidFill>
              <a:latin typeface="Kosugi Maru"/>
              <a:ea typeface="Kosugi Maru"/>
              <a:cs typeface="Kosugi Maru"/>
              <a:sym typeface="Kosugi Maru"/>
            </a:endParaRPr>
          </a:p>
        </p:txBody>
      </p:sp>
      <p:sp>
        <p:nvSpPr>
          <p:cNvPr id="112" name="Google Shape;112;g119c1838214_0_2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en-US"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3_Blank" type="blank">
  <p:cSld name="BLANK">
    <p:spTree>
      <p:nvGrpSpPr>
        <p:cNvPr id="1" name="Shape 11"/>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Custom Layout">
  <p:cSld name="1_Custom Layout 2">
    <p:spTree>
      <p:nvGrpSpPr>
        <p:cNvPr id="1" name="Shape 54"/>
        <p:cNvGrpSpPr/>
        <p:nvPr/>
      </p:nvGrpSpPr>
      <p:grpSpPr>
        <a:xfrm>
          <a:off x="0" y="0"/>
          <a:ext cx="0" cy="0"/>
          <a:chOff x="0" y="0"/>
          <a:chExt cx="0" cy="0"/>
        </a:xfrm>
      </p:grpSpPr>
      <p:pic>
        <p:nvPicPr>
          <p:cNvPr id="55" name="Google Shape;55;p239" descr="Picture 8"/>
          <p:cNvPicPr preferRelativeResize="0"/>
          <p:nvPr/>
        </p:nvPicPr>
        <p:blipFill rotWithShape="1">
          <a:blip r:embed="rId2">
            <a:alphaModFix/>
          </a:blip>
          <a:srcRect/>
          <a:stretch/>
        </p:blipFill>
        <p:spPr>
          <a:xfrm>
            <a:off x="160962" y="6351103"/>
            <a:ext cx="976498" cy="374499"/>
          </a:xfrm>
          <a:prstGeom prst="rect">
            <a:avLst/>
          </a:prstGeom>
          <a:noFill/>
          <a:ln>
            <a:noFill/>
          </a:ln>
        </p:spPr>
      </p:pic>
      <p:pic>
        <p:nvPicPr>
          <p:cNvPr id="56" name="Google Shape;56;p239" descr="Picture 9"/>
          <p:cNvPicPr preferRelativeResize="0"/>
          <p:nvPr/>
        </p:nvPicPr>
        <p:blipFill rotWithShape="1">
          <a:blip r:embed="rId3">
            <a:alphaModFix/>
          </a:blip>
          <a:srcRect/>
          <a:stretch/>
        </p:blipFill>
        <p:spPr>
          <a:xfrm>
            <a:off x="10168097" y="5813345"/>
            <a:ext cx="2033475" cy="1064867"/>
          </a:xfrm>
          <a:prstGeom prst="rect">
            <a:avLst/>
          </a:prstGeom>
          <a:noFill/>
          <a:ln>
            <a:noFill/>
          </a:ln>
        </p:spPr>
      </p:pic>
      <p:sp>
        <p:nvSpPr>
          <p:cNvPr id="57" name="Google Shape;57;p239"/>
          <p:cNvSpPr txBox="1">
            <a:spLocks noGrp="1"/>
          </p:cNvSpPr>
          <p:nvPr>
            <p:ph type="body" idx="1"/>
          </p:nvPr>
        </p:nvSpPr>
        <p:spPr>
          <a:xfrm>
            <a:off x="650946" y="1894864"/>
            <a:ext cx="4633166" cy="4053637"/>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600"/>
              <a:buFont typeface="Arial"/>
              <a:buNone/>
              <a:defRPr sz="1600"/>
            </a:lvl1pPr>
            <a:lvl2pPr marL="914400" lvl="1" indent="-228600" algn="l">
              <a:lnSpc>
                <a:spcPct val="90000"/>
              </a:lnSpc>
              <a:spcBef>
                <a:spcPts val="1000"/>
              </a:spcBef>
              <a:spcAft>
                <a:spcPts val="0"/>
              </a:spcAft>
              <a:buClr>
                <a:srgbClr val="000000"/>
              </a:buClr>
              <a:buSzPts val="1600"/>
              <a:buFont typeface="Arial"/>
              <a:buNone/>
              <a:defRPr sz="1600"/>
            </a:lvl2pPr>
            <a:lvl3pPr marL="1371600" lvl="2" indent="-228600" algn="l">
              <a:lnSpc>
                <a:spcPct val="90000"/>
              </a:lnSpc>
              <a:spcBef>
                <a:spcPts val="1000"/>
              </a:spcBef>
              <a:spcAft>
                <a:spcPts val="0"/>
              </a:spcAft>
              <a:buClr>
                <a:srgbClr val="000000"/>
              </a:buClr>
              <a:buSzPts val="1600"/>
              <a:buFont typeface="Arial"/>
              <a:buNone/>
              <a:defRPr sz="1600"/>
            </a:lvl3pPr>
            <a:lvl4pPr marL="1828800" lvl="3" indent="-228600" algn="l">
              <a:lnSpc>
                <a:spcPct val="90000"/>
              </a:lnSpc>
              <a:spcBef>
                <a:spcPts val="1000"/>
              </a:spcBef>
              <a:spcAft>
                <a:spcPts val="0"/>
              </a:spcAft>
              <a:buClr>
                <a:srgbClr val="000000"/>
              </a:buClr>
              <a:buSzPts val="1600"/>
              <a:buFont typeface="Arial"/>
              <a:buNone/>
              <a:defRPr sz="1600"/>
            </a:lvl4pPr>
            <a:lvl5pPr marL="2286000" lvl="4" indent="-228600" algn="l">
              <a:lnSpc>
                <a:spcPct val="90000"/>
              </a:lnSpc>
              <a:spcBef>
                <a:spcPts val="1000"/>
              </a:spcBef>
              <a:spcAft>
                <a:spcPts val="0"/>
              </a:spcAft>
              <a:buClr>
                <a:srgbClr val="000000"/>
              </a:buClr>
              <a:buSzPts val="1600"/>
              <a:buFont typeface="Arial"/>
              <a:buNone/>
              <a:defRPr sz="16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58" name="Google Shape;58;p239"/>
          <p:cNvSpPr txBox="1">
            <a:spLocks noGrp="1"/>
          </p:cNvSpPr>
          <p:nvPr>
            <p:ph type="body" idx="2"/>
          </p:nvPr>
        </p:nvSpPr>
        <p:spPr>
          <a:xfrm>
            <a:off x="633848" y="536712"/>
            <a:ext cx="4650265" cy="1182757"/>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3200"/>
              <a:buFont typeface="Arial"/>
              <a:buNone/>
              <a:defRPr sz="3200" b="1"/>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59" name="Google Shape;59;p239"/>
          <p:cNvSpPr/>
          <p:nvPr/>
        </p:nvSpPr>
        <p:spPr>
          <a:xfrm rot="5400000">
            <a:off x="5888749" y="656994"/>
            <a:ext cx="2124950" cy="2124949"/>
          </a:xfrm>
          <a:custGeom>
            <a:avLst/>
            <a:gdLst/>
            <a:ahLst/>
            <a:cxnLst/>
            <a:rect l="l" t="t" r="r" b="b"/>
            <a:pathLst>
              <a:path w="21600" h="21600" extrusionOk="0">
                <a:moveTo>
                  <a:pt x="0" y="21600"/>
                </a:moveTo>
                <a:lnTo>
                  <a:pt x="21600" y="21600"/>
                </a:lnTo>
                <a:lnTo>
                  <a:pt x="0" y="0"/>
                </a:lnTo>
                <a:close/>
              </a:path>
            </a:pathLst>
          </a:custGeom>
          <a:solidFill>
            <a:srgbClr val="CF2030"/>
          </a:solidFill>
          <a:ln w="9525" cap="flat" cmpd="sng">
            <a:solidFill>
              <a:srgbClr val="F3F3F3"/>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60" name="Google Shape;60;p239"/>
          <p:cNvSpPr>
            <a:spLocks noGrp="1"/>
          </p:cNvSpPr>
          <p:nvPr>
            <p:ph type="pic" idx="3"/>
          </p:nvPr>
        </p:nvSpPr>
        <p:spPr>
          <a:xfrm>
            <a:off x="6335910" y="1036060"/>
            <a:ext cx="5033401" cy="4713330"/>
          </a:xfrm>
          <a:prstGeom prst="rect">
            <a:avLst/>
          </a:prstGeom>
          <a:noFill/>
          <a:ln>
            <a:noFill/>
          </a:ln>
        </p:spPr>
      </p:sp>
      <p:sp>
        <p:nvSpPr>
          <p:cNvPr id="61" name="Google Shape;61;p239"/>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1_Blank">
  <p:cSld name="1_Blank">
    <p:spTree>
      <p:nvGrpSpPr>
        <p:cNvPr id="1" name="Shape 62"/>
        <p:cNvGrpSpPr/>
        <p:nvPr/>
      </p:nvGrpSpPr>
      <p:grpSpPr>
        <a:xfrm>
          <a:off x="0" y="0"/>
          <a:ext cx="0" cy="0"/>
          <a:chOff x="0" y="0"/>
          <a:chExt cx="0" cy="0"/>
        </a:xfrm>
      </p:grpSpPr>
      <p:pic>
        <p:nvPicPr>
          <p:cNvPr id="63" name="Google Shape;63;p240" descr="Picture 8"/>
          <p:cNvPicPr preferRelativeResize="0"/>
          <p:nvPr/>
        </p:nvPicPr>
        <p:blipFill rotWithShape="1">
          <a:blip r:embed="rId2">
            <a:alphaModFix/>
          </a:blip>
          <a:srcRect/>
          <a:stretch/>
        </p:blipFill>
        <p:spPr>
          <a:xfrm>
            <a:off x="160962" y="6351103"/>
            <a:ext cx="976498" cy="374499"/>
          </a:xfrm>
          <a:prstGeom prst="rect">
            <a:avLst/>
          </a:prstGeom>
          <a:noFill/>
          <a:ln>
            <a:noFill/>
          </a:ln>
        </p:spPr>
      </p:pic>
      <p:pic>
        <p:nvPicPr>
          <p:cNvPr id="64" name="Google Shape;64;p240" descr="Picture 9"/>
          <p:cNvPicPr preferRelativeResize="0"/>
          <p:nvPr/>
        </p:nvPicPr>
        <p:blipFill rotWithShape="1">
          <a:blip r:embed="rId3">
            <a:alphaModFix/>
          </a:blip>
          <a:srcRect/>
          <a:stretch/>
        </p:blipFill>
        <p:spPr>
          <a:xfrm>
            <a:off x="10168097" y="5813345"/>
            <a:ext cx="2033475" cy="1064867"/>
          </a:xfrm>
          <a:prstGeom prst="rect">
            <a:avLst/>
          </a:prstGeom>
          <a:noFill/>
          <a:ln>
            <a:noFill/>
          </a:ln>
        </p:spPr>
      </p:pic>
      <p:pic>
        <p:nvPicPr>
          <p:cNvPr id="65" name="Google Shape;65;p240" descr="Picture 1"/>
          <p:cNvPicPr preferRelativeResize="0"/>
          <p:nvPr/>
        </p:nvPicPr>
        <p:blipFill rotWithShape="1">
          <a:blip r:embed="rId4">
            <a:alphaModFix/>
          </a:blip>
          <a:srcRect/>
          <a:stretch/>
        </p:blipFill>
        <p:spPr>
          <a:xfrm>
            <a:off x="3011182" y="2079170"/>
            <a:ext cx="9180818" cy="4807706"/>
          </a:xfrm>
          <a:prstGeom prst="rect">
            <a:avLst/>
          </a:prstGeom>
          <a:noFill/>
          <a:ln>
            <a:noFill/>
          </a:ln>
        </p:spPr>
      </p:pic>
      <p:sp>
        <p:nvSpPr>
          <p:cNvPr id="66" name="Google Shape;66;p240"/>
          <p:cNvSpPr txBox="1">
            <a:spLocks noGrp="1"/>
          </p:cNvSpPr>
          <p:nvPr>
            <p:ph type="title"/>
          </p:nvPr>
        </p:nvSpPr>
        <p:spPr>
          <a:xfrm>
            <a:off x="1524000" y="1350962"/>
            <a:ext cx="9144000" cy="2387601"/>
          </a:xfrm>
          <a:prstGeom prst="rect">
            <a:avLst/>
          </a:prstGeom>
          <a:noFill/>
          <a:ln>
            <a:noFill/>
          </a:ln>
        </p:spPr>
        <p:txBody>
          <a:bodyPr spcFirstLastPara="1" wrap="square" lIns="45700" tIns="45700" rIns="45700" bIns="45700" anchor="b" anchorCtr="0">
            <a:normAutofit/>
          </a:bodyPr>
          <a:lstStyle>
            <a:lvl1pPr lvl="0" algn="ctr">
              <a:lnSpc>
                <a:spcPct val="90000"/>
              </a:lnSpc>
              <a:spcBef>
                <a:spcPts val="0"/>
              </a:spcBef>
              <a:spcAft>
                <a:spcPts val="0"/>
              </a:spcAft>
              <a:buClr>
                <a:srgbClr val="000000"/>
              </a:buClr>
              <a:buSzPts val="6000"/>
              <a:buFont typeface="Arial"/>
              <a:buNone/>
              <a:defRPr sz="6000"/>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67" name="Google Shape;67;p240"/>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2">
    <p:spTree>
      <p:nvGrpSpPr>
        <p:cNvPr id="1" name="Shape 68"/>
        <p:cNvGrpSpPr/>
        <p:nvPr/>
      </p:nvGrpSpPr>
      <p:grpSpPr>
        <a:xfrm>
          <a:off x="0" y="0"/>
          <a:ext cx="0" cy="0"/>
          <a:chOff x="0" y="0"/>
          <a:chExt cx="0" cy="0"/>
        </a:xfrm>
      </p:grpSpPr>
      <p:pic>
        <p:nvPicPr>
          <p:cNvPr id="69" name="Google Shape;69;p241" descr="Picture 8"/>
          <p:cNvPicPr preferRelativeResize="0"/>
          <p:nvPr/>
        </p:nvPicPr>
        <p:blipFill rotWithShape="1">
          <a:blip r:embed="rId2">
            <a:alphaModFix/>
          </a:blip>
          <a:srcRect/>
          <a:stretch/>
        </p:blipFill>
        <p:spPr>
          <a:xfrm>
            <a:off x="160962" y="6351103"/>
            <a:ext cx="976498" cy="374499"/>
          </a:xfrm>
          <a:prstGeom prst="rect">
            <a:avLst/>
          </a:prstGeom>
          <a:noFill/>
          <a:ln>
            <a:noFill/>
          </a:ln>
        </p:spPr>
      </p:pic>
      <p:pic>
        <p:nvPicPr>
          <p:cNvPr id="70" name="Google Shape;70;p241" descr="Picture 9"/>
          <p:cNvPicPr preferRelativeResize="0"/>
          <p:nvPr/>
        </p:nvPicPr>
        <p:blipFill rotWithShape="1">
          <a:blip r:embed="rId3">
            <a:alphaModFix/>
          </a:blip>
          <a:srcRect/>
          <a:stretch/>
        </p:blipFill>
        <p:spPr>
          <a:xfrm>
            <a:off x="10168097" y="5813345"/>
            <a:ext cx="2033475" cy="1064867"/>
          </a:xfrm>
          <a:prstGeom prst="rect">
            <a:avLst/>
          </a:prstGeom>
          <a:noFill/>
          <a:ln>
            <a:noFill/>
          </a:ln>
        </p:spPr>
      </p:pic>
      <p:sp>
        <p:nvSpPr>
          <p:cNvPr id="71" name="Google Shape;71;p241"/>
          <p:cNvSpPr txBox="1">
            <a:spLocks noGrp="1"/>
          </p:cNvSpPr>
          <p:nvPr>
            <p:ph type="title"/>
          </p:nvPr>
        </p:nvSpPr>
        <p:spPr>
          <a:xfrm>
            <a:off x="831850" y="1709738"/>
            <a:ext cx="10515600" cy="2852737"/>
          </a:xfrm>
          <a:prstGeom prst="rect">
            <a:avLst/>
          </a:prstGeom>
          <a:noFill/>
          <a:ln>
            <a:noFill/>
          </a:ln>
        </p:spPr>
        <p:txBody>
          <a:bodyPr spcFirstLastPara="1" wrap="square" lIns="45700" tIns="45700" rIns="45700" bIns="45700" anchor="b" anchorCtr="0">
            <a:normAutofit/>
          </a:bodyPr>
          <a:lstStyle>
            <a:lvl1pPr lvl="0" algn="ctr">
              <a:lnSpc>
                <a:spcPct val="90000"/>
              </a:lnSpc>
              <a:spcBef>
                <a:spcPts val="0"/>
              </a:spcBef>
              <a:spcAft>
                <a:spcPts val="0"/>
              </a:spcAft>
              <a:buClr>
                <a:srgbClr val="000000"/>
              </a:buClr>
              <a:buSzPts val="6000"/>
              <a:buFont typeface="Arial"/>
              <a:buNone/>
              <a:defRPr sz="6000"/>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72" name="Google Shape;72;p241"/>
          <p:cNvSpPr txBox="1">
            <a:spLocks noGrp="1"/>
          </p:cNvSpPr>
          <p:nvPr>
            <p:ph type="body" idx="1"/>
          </p:nvPr>
        </p:nvSpPr>
        <p:spPr>
          <a:xfrm>
            <a:off x="831850" y="4589462"/>
            <a:ext cx="10515600" cy="1500188"/>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888888"/>
              </a:buClr>
              <a:buSzPts val="2400"/>
              <a:buFont typeface="Arial"/>
              <a:buNone/>
              <a:defRPr sz="2400">
                <a:solidFill>
                  <a:srgbClr val="888888"/>
                </a:solidFill>
              </a:defRPr>
            </a:lvl1pPr>
            <a:lvl2pPr marL="914400" lvl="1" indent="-228600" algn="l">
              <a:lnSpc>
                <a:spcPct val="90000"/>
              </a:lnSpc>
              <a:spcBef>
                <a:spcPts val="1000"/>
              </a:spcBef>
              <a:spcAft>
                <a:spcPts val="0"/>
              </a:spcAft>
              <a:buClr>
                <a:srgbClr val="888888"/>
              </a:buClr>
              <a:buSzPts val="2400"/>
              <a:buFont typeface="Arial"/>
              <a:buNone/>
              <a:defRPr sz="2400">
                <a:solidFill>
                  <a:srgbClr val="888888"/>
                </a:solidFill>
              </a:defRPr>
            </a:lvl2pPr>
            <a:lvl3pPr marL="1371600" lvl="2" indent="-228600" algn="l">
              <a:lnSpc>
                <a:spcPct val="90000"/>
              </a:lnSpc>
              <a:spcBef>
                <a:spcPts val="1000"/>
              </a:spcBef>
              <a:spcAft>
                <a:spcPts val="0"/>
              </a:spcAft>
              <a:buClr>
                <a:srgbClr val="888888"/>
              </a:buClr>
              <a:buSzPts val="2400"/>
              <a:buFont typeface="Arial"/>
              <a:buNone/>
              <a:defRPr sz="2400">
                <a:solidFill>
                  <a:srgbClr val="888888"/>
                </a:solidFill>
              </a:defRPr>
            </a:lvl3pPr>
            <a:lvl4pPr marL="1828800" lvl="3" indent="-228600" algn="l">
              <a:lnSpc>
                <a:spcPct val="90000"/>
              </a:lnSpc>
              <a:spcBef>
                <a:spcPts val="1000"/>
              </a:spcBef>
              <a:spcAft>
                <a:spcPts val="0"/>
              </a:spcAft>
              <a:buClr>
                <a:srgbClr val="888888"/>
              </a:buClr>
              <a:buSzPts val="2400"/>
              <a:buFont typeface="Arial"/>
              <a:buNone/>
              <a:defRPr sz="2400">
                <a:solidFill>
                  <a:srgbClr val="888888"/>
                </a:solidFill>
              </a:defRPr>
            </a:lvl4pPr>
            <a:lvl5pPr marL="2286000" lvl="4" indent="-228600" algn="l">
              <a:lnSpc>
                <a:spcPct val="90000"/>
              </a:lnSpc>
              <a:spcBef>
                <a:spcPts val="1000"/>
              </a:spcBef>
              <a:spcAft>
                <a:spcPts val="0"/>
              </a:spcAft>
              <a:buClr>
                <a:srgbClr val="888888"/>
              </a:buClr>
              <a:buSzPts val="2400"/>
              <a:buFont typeface="Arial"/>
              <a:buNone/>
              <a:defRPr sz="2400">
                <a:solidFill>
                  <a:srgbClr val="888888"/>
                </a:solidFill>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73" name="Google Shape;73;p241"/>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wo Content">
  <p:cSld name="Two Content 2">
    <p:spTree>
      <p:nvGrpSpPr>
        <p:cNvPr id="1" name="Shape 74"/>
        <p:cNvGrpSpPr/>
        <p:nvPr/>
      </p:nvGrpSpPr>
      <p:grpSpPr>
        <a:xfrm>
          <a:off x="0" y="0"/>
          <a:ext cx="0" cy="0"/>
          <a:chOff x="0" y="0"/>
          <a:chExt cx="0" cy="0"/>
        </a:xfrm>
      </p:grpSpPr>
      <p:pic>
        <p:nvPicPr>
          <p:cNvPr id="75" name="Google Shape;75;p242" descr="Picture 8"/>
          <p:cNvPicPr preferRelativeResize="0"/>
          <p:nvPr/>
        </p:nvPicPr>
        <p:blipFill rotWithShape="1">
          <a:blip r:embed="rId2">
            <a:alphaModFix/>
          </a:blip>
          <a:srcRect/>
          <a:stretch/>
        </p:blipFill>
        <p:spPr>
          <a:xfrm>
            <a:off x="160962" y="6351103"/>
            <a:ext cx="976498" cy="374499"/>
          </a:xfrm>
          <a:prstGeom prst="rect">
            <a:avLst/>
          </a:prstGeom>
          <a:noFill/>
          <a:ln>
            <a:noFill/>
          </a:ln>
        </p:spPr>
      </p:pic>
      <p:pic>
        <p:nvPicPr>
          <p:cNvPr id="76" name="Google Shape;76;p242" descr="Picture 9"/>
          <p:cNvPicPr preferRelativeResize="0"/>
          <p:nvPr/>
        </p:nvPicPr>
        <p:blipFill rotWithShape="1">
          <a:blip r:embed="rId3">
            <a:alphaModFix/>
          </a:blip>
          <a:srcRect/>
          <a:stretch/>
        </p:blipFill>
        <p:spPr>
          <a:xfrm>
            <a:off x="10168097" y="5813345"/>
            <a:ext cx="2033475" cy="1064867"/>
          </a:xfrm>
          <a:prstGeom prst="rect">
            <a:avLst/>
          </a:prstGeom>
          <a:noFill/>
          <a:ln>
            <a:noFill/>
          </a:ln>
        </p:spPr>
      </p:pic>
      <p:sp>
        <p:nvSpPr>
          <p:cNvPr id="77" name="Google Shape;77;p242"/>
          <p:cNvSpPr txBox="1">
            <a:spLocks noGrp="1"/>
          </p:cNvSpPr>
          <p:nvPr>
            <p:ph type="body" idx="1"/>
          </p:nvPr>
        </p:nvSpPr>
        <p:spPr>
          <a:xfrm>
            <a:off x="587618" y="1058578"/>
            <a:ext cx="5490798" cy="4325586"/>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78" name="Google Shape;78;p242"/>
          <p:cNvSpPr txBox="1">
            <a:spLocks noGrp="1"/>
          </p:cNvSpPr>
          <p:nvPr>
            <p:ph type="title"/>
          </p:nvPr>
        </p:nvSpPr>
        <p:spPr>
          <a:xfrm>
            <a:off x="587618" y="2403"/>
            <a:ext cx="11169162" cy="1056177"/>
          </a:xfrm>
          <a:prstGeom prst="rect">
            <a:avLst/>
          </a:prstGeom>
          <a:noFill/>
          <a:ln>
            <a:noFill/>
          </a:ln>
        </p:spPr>
        <p:txBody>
          <a:bodyPr spcFirstLastPara="1" wrap="square" lIns="45700" tIns="45700" rIns="45700" bIns="45700" anchor="ctr" anchorCtr="0">
            <a:normAutofit/>
          </a:bodyPr>
          <a:lstStyle>
            <a:lvl1pPr lvl="0" algn="ctr">
              <a:lnSpc>
                <a:spcPct val="90000"/>
              </a:lnSpc>
              <a:spcBef>
                <a:spcPts val="0"/>
              </a:spcBef>
              <a:spcAft>
                <a:spcPts val="0"/>
              </a:spcAft>
              <a:buClr>
                <a:srgbClr val="000000"/>
              </a:buClr>
              <a:buSzPts val="1800"/>
              <a:buNone/>
              <a:defRPr/>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79" name="Google Shape;79;p242"/>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mparison">
  <p:cSld name="Comparison 2">
    <p:spTree>
      <p:nvGrpSpPr>
        <p:cNvPr id="1" name="Shape 80"/>
        <p:cNvGrpSpPr/>
        <p:nvPr/>
      </p:nvGrpSpPr>
      <p:grpSpPr>
        <a:xfrm>
          <a:off x="0" y="0"/>
          <a:ext cx="0" cy="0"/>
          <a:chOff x="0" y="0"/>
          <a:chExt cx="0" cy="0"/>
        </a:xfrm>
      </p:grpSpPr>
      <p:pic>
        <p:nvPicPr>
          <p:cNvPr id="81" name="Google Shape;81;p243" descr="Picture 8"/>
          <p:cNvPicPr preferRelativeResize="0"/>
          <p:nvPr/>
        </p:nvPicPr>
        <p:blipFill rotWithShape="1">
          <a:blip r:embed="rId2">
            <a:alphaModFix/>
          </a:blip>
          <a:srcRect/>
          <a:stretch/>
        </p:blipFill>
        <p:spPr>
          <a:xfrm>
            <a:off x="160962" y="6351103"/>
            <a:ext cx="976498" cy="374499"/>
          </a:xfrm>
          <a:prstGeom prst="rect">
            <a:avLst/>
          </a:prstGeom>
          <a:noFill/>
          <a:ln>
            <a:noFill/>
          </a:ln>
        </p:spPr>
      </p:pic>
      <p:pic>
        <p:nvPicPr>
          <p:cNvPr id="82" name="Google Shape;82;p243" descr="Picture 9"/>
          <p:cNvPicPr preferRelativeResize="0"/>
          <p:nvPr/>
        </p:nvPicPr>
        <p:blipFill rotWithShape="1">
          <a:blip r:embed="rId3">
            <a:alphaModFix/>
          </a:blip>
          <a:srcRect/>
          <a:stretch/>
        </p:blipFill>
        <p:spPr>
          <a:xfrm>
            <a:off x="10168097" y="5813345"/>
            <a:ext cx="2033475" cy="1064867"/>
          </a:xfrm>
          <a:prstGeom prst="rect">
            <a:avLst/>
          </a:prstGeom>
          <a:noFill/>
          <a:ln>
            <a:noFill/>
          </a:ln>
        </p:spPr>
      </p:pic>
      <p:sp>
        <p:nvSpPr>
          <p:cNvPr id="83" name="Google Shape;83;p243"/>
          <p:cNvSpPr txBox="1">
            <a:spLocks noGrp="1"/>
          </p:cNvSpPr>
          <p:nvPr>
            <p:ph type="body" idx="1"/>
          </p:nvPr>
        </p:nvSpPr>
        <p:spPr>
          <a:xfrm>
            <a:off x="530998" y="1075713"/>
            <a:ext cx="5468574" cy="823913"/>
          </a:xfrm>
          <a:prstGeom prst="rect">
            <a:avLst/>
          </a:prstGeom>
          <a:noFill/>
          <a:ln>
            <a:noFill/>
          </a:ln>
        </p:spPr>
        <p:txBody>
          <a:bodyPr spcFirstLastPara="1" wrap="square" lIns="45700" tIns="45700" rIns="45700" bIns="45700" anchor="b" anchorCtr="0">
            <a:normAutofit/>
          </a:bodyPr>
          <a:lstStyle>
            <a:lvl1pPr marL="457200" lvl="0" indent="-228600" algn="l">
              <a:lnSpc>
                <a:spcPct val="90000"/>
              </a:lnSpc>
              <a:spcBef>
                <a:spcPts val="1000"/>
              </a:spcBef>
              <a:spcAft>
                <a:spcPts val="0"/>
              </a:spcAft>
              <a:buClr>
                <a:srgbClr val="000000"/>
              </a:buClr>
              <a:buSzPts val="2400"/>
              <a:buFont typeface="Arial"/>
              <a:buNone/>
              <a:defRPr sz="2400" b="1"/>
            </a:lvl1pPr>
            <a:lvl2pPr marL="914400" lvl="1" indent="-228600" algn="l">
              <a:lnSpc>
                <a:spcPct val="90000"/>
              </a:lnSpc>
              <a:spcBef>
                <a:spcPts val="1000"/>
              </a:spcBef>
              <a:spcAft>
                <a:spcPts val="0"/>
              </a:spcAft>
              <a:buClr>
                <a:srgbClr val="000000"/>
              </a:buClr>
              <a:buSzPts val="2400"/>
              <a:buFont typeface="Arial"/>
              <a:buNone/>
              <a:defRPr sz="2400" b="1"/>
            </a:lvl2pPr>
            <a:lvl3pPr marL="1371600" lvl="2" indent="-228600" algn="l">
              <a:lnSpc>
                <a:spcPct val="90000"/>
              </a:lnSpc>
              <a:spcBef>
                <a:spcPts val="1000"/>
              </a:spcBef>
              <a:spcAft>
                <a:spcPts val="0"/>
              </a:spcAft>
              <a:buClr>
                <a:srgbClr val="000000"/>
              </a:buClr>
              <a:buSzPts val="2400"/>
              <a:buFont typeface="Arial"/>
              <a:buNone/>
              <a:defRPr sz="2400" b="1"/>
            </a:lvl3pPr>
            <a:lvl4pPr marL="1828800" lvl="3" indent="-228600" algn="l">
              <a:lnSpc>
                <a:spcPct val="90000"/>
              </a:lnSpc>
              <a:spcBef>
                <a:spcPts val="1000"/>
              </a:spcBef>
              <a:spcAft>
                <a:spcPts val="0"/>
              </a:spcAft>
              <a:buClr>
                <a:srgbClr val="000000"/>
              </a:buClr>
              <a:buSzPts val="2400"/>
              <a:buFont typeface="Arial"/>
              <a:buNone/>
              <a:defRPr sz="2400" b="1"/>
            </a:lvl4pPr>
            <a:lvl5pPr marL="2286000" lvl="4" indent="-228600" algn="l">
              <a:lnSpc>
                <a:spcPct val="90000"/>
              </a:lnSpc>
              <a:spcBef>
                <a:spcPts val="1000"/>
              </a:spcBef>
              <a:spcAft>
                <a:spcPts val="0"/>
              </a:spcAft>
              <a:buClr>
                <a:srgbClr val="000000"/>
              </a:buClr>
              <a:buSzPts val="2400"/>
              <a:buFont typeface="Arial"/>
              <a:buNone/>
              <a:defRPr sz="2400" b="1"/>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84" name="Google Shape;84;p243"/>
          <p:cNvSpPr txBox="1">
            <a:spLocks noGrp="1"/>
          </p:cNvSpPr>
          <p:nvPr>
            <p:ph type="body" idx="2"/>
          </p:nvPr>
        </p:nvSpPr>
        <p:spPr>
          <a:xfrm>
            <a:off x="6172199" y="1098231"/>
            <a:ext cx="5525966" cy="823913"/>
          </a:xfrm>
          <a:prstGeom prst="rect">
            <a:avLst/>
          </a:prstGeom>
          <a:noFill/>
          <a:ln>
            <a:noFill/>
          </a:ln>
        </p:spPr>
        <p:txBody>
          <a:bodyPr spcFirstLastPara="1" wrap="square" lIns="45700" tIns="45700" rIns="45700" bIns="45700" anchor="b"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85" name="Google Shape;85;p243"/>
          <p:cNvSpPr txBox="1">
            <a:spLocks noGrp="1"/>
          </p:cNvSpPr>
          <p:nvPr>
            <p:ph type="title"/>
          </p:nvPr>
        </p:nvSpPr>
        <p:spPr>
          <a:xfrm>
            <a:off x="529003" y="0"/>
            <a:ext cx="11169162" cy="1056177"/>
          </a:xfrm>
          <a:prstGeom prst="rect">
            <a:avLst/>
          </a:prstGeom>
          <a:noFill/>
          <a:ln>
            <a:noFill/>
          </a:ln>
        </p:spPr>
        <p:txBody>
          <a:bodyPr spcFirstLastPara="1" wrap="square" lIns="45700" tIns="45700" rIns="45700" bIns="45700" anchor="ctr" anchorCtr="0">
            <a:normAutofit/>
          </a:bodyPr>
          <a:lstStyle>
            <a:lvl1pPr lvl="0" algn="ctr">
              <a:lnSpc>
                <a:spcPct val="90000"/>
              </a:lnSpc>
              <a:spcBef>
                <a:spcPts val="0"/>
              </a:spcBef>
              <a:spcAft>
                <a:spcPts val="0"/>
              </a:spcAft>
              <a:buClr>
                <a:srgbClr val="000000"/>
              </a:buClr>
              <a:buSzPts val="1800"/>
              <a:buNone/>
              <a:defRPr/>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86" name="Google Shape;86;p243"/>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ontent with Caption">
  <p:cSld name="Content with Caption 2">
    <p:spTree>
      <p:nvGrpSpPr>
        <p:cNvPr id="1" name="Shape 87"/>
        <p:cNvGrpSpPr/>
        <p:nvPr/>
      </p:nvGrpSpPr>
      <p:grpSpPr>
        <a:xfrm>
          <a:off x="0" y="0"/>
          <a:ext cx="0" cy="0"/>
          <a:chOff x="0" y="0"/>
          <a:chExt cx="0" cy="0"/>
        </a:xfrm>
      </p:grpSpPr>
      <p:pic>
        <p:nvPicPr>
          <p:cNvPr id="88" name="Google Shape;88;p245" descr="Picture 8"/>
          <p:cNvPicPr preferRelativeResize="0"/>
          <p:nvPr/>
        </p:nvPicPr>
        <p:blipFill rotWithShape="1">
          <a:blip r:embed="rId2">
            <a:alphaModFix/>
          </a:blip>
          <a:srcRect/>
          <a:stretch/>
        </p:blipFill>
        <p:spPr>
          <a:xfrm>
            <a:off x="160962" y="6351103"/>
            <a:ext cx="976498" cy="374499"/>
          </a:xfrm>
          <a:prstGeom prst="rect">
            <a:avLst/>
          </a:prstGeom>
          <a:noFill/>
          <a:ln>
            <a:noFill/>
          </a:ln>
        </p:spPr>
      </p:pic>
      <p:pic>
        <p:nvPicPr>
          <p:cNvPr id="89" name="Google Shape;89;p245" descr="Picture 9"/>
          <p:cNvPicPr preferRelativeResize="0"/>
          <p:nvPr/>
        </p:nvPicPr>
        <p:blipFill rotWithShape="1">
          <a:blip r:embed="rId3">
            <a:alphaModFix/>
          </a:blip>
          <a:srcRect/>
          <a:stretch/>
        </p:blipFill>
        <p:spPr>
          <a:xfrm>
            <a:off x="10168097" y="5813345"/>
            <a:ext cx="2033475" cy="1064867"/>
          </a:xfrm>
          <a:prstGeom prst="rect">
            <a:avLst/>
          </a:prstGeom>
          <a:noFill/>
          <a:ln>
            <a:noFill/>
          </a:ln>
        </p:spPr>
      </p:pic>
      <p:sp>
        <p:nvSpPr>
          <p:cNvPr id="90" name="Google Shape;90;p245"/>
          <p:cNvSpPr txBox="1">
            <a:spLocks noGrp="1"/>
          </p:cNvSpPr>
          <p:nvPr>
            <p:ph type="title"/>
          </p:nvPr>
        </p:nvSpPr>
        <p:spPr>
          <a:xfrm>
            <a:off x="531935" y="457200"/>
            <a:ext cx="4240092" cy="1600200"/>
          </a:xfrm>
          <a:prstGeom prst="rect">
            <a:avLst/>
          </a:prstGeom>
          <a:noFill/>
          <a:ln>
            <a:noFill/>
          </a:ln>
        </p:spPr>
        <p:txBody>
          <a:bodyPr spcFirstLastPara="1" wrap="square" lIns="45700" tIns="45700" rIns="45700" bIns="45700" anchor="b" anchorCtr="0">
            <a:normAutofit/>
          </a:bodyPr>
          <a:lstStyle>
            <a:lvl1pPr lvl="0" algn="ctr">
              <a:lnSpc>
                <a:spcPct val="90000"/>
              </a:lnSpc>
              <a:spcBef>
                <a:spcPts val="0"/>
              </a:spcBef>
              <a:spcAft>
                <a:spcPts val="0"/>
              </a:spcAft>
              <a:buClr>
                <a:srgbClr val="000000"/>
              </a:buClr>
              <a:buSzPts val="3200"/>
              <a:buFont typeface="Arial"/>
              <a:buNone/>
              <a:defRPr sz="3200"/>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91" name="Google Shape;91;p245"/>
          <p:cNvSpPr txBox="1">
            <a:spLocks noGrp="1"/>
          </p:cNvSpPr>
          <p:nvPr>
            <p:ph type="body" idx="1"/>
          </p:nvPr>
        </p:nvSpPr>
        <p:spPr>
          <a:xfrm>
            <a:off x="5183187" y="457201"/>
            <a:ext cx="6476877" cy="5403851"/>
          </a:xfrm>
          <a:prstGeom prst="rect">
            <a:avLst/>
          </a:prstGeom>
          <a:noFill/>
          <a:ln>
            <a:noFill/>
          </a:ln>
        </p:spPr>
        <p:txBody>
          <a:bodyPr spcFirstLastPara="1" wrap="square" lIns="45700" tIns="45700" rIns="45700" bIns="45700" anchor="t" anchorCtr="0">
            <a:normAutofit/>
          </a:bodyPr>
          <a:lstStyle>
            <a:lvl1pPr marL="457200" lvl="0" indent="-431800" algn="l">
              <a:lnSpc>
                <a:spcPct val="90000"/>
              </a:lnSpc>
              <a:spcBef>
                <a:spcPts val="1000"/>
              </a:spcBef>
              <a:spcAft>
                <a:spcPts val="0"/>
              </a:spcAft>
              <a:buClr>
                <a:srgbClr val="000000"/>
              </a:buClr>
              <a:buSzPts val="3200"/>
              <a:buChar char="•"/>
              <a:defRPr sz="3200"/>
            </a:lvl1pPr>
            <a:lvl2pPr marL="914400" lvl="1" indent="-431800" algn="l">
              <a:lnSpc>
                <a:spcPct val="90000"/>
              </a:lnSpc>
              <a:spcBef>
                <a:spcPts val="1000"/>
              </a:spcBef>
              <a:spcAft>
                <a:spcPts val="0"/>
              </a:spcAft>
              <a:buClr>
                <a:srgbClr val="000000"/>
              </a:buClr>
              <a:buSzPts val="3200"/>
              <a:buChar char="•"/>
              <a:defRPr sz="3200"/>
            </a:lvl2pPr>
            <a:lvl3pPr marL="1371600" lvl="2" indent="-431800" algn="l">
              <a:lnSpc>
                <a:spcPct val="90000"/>
              </a:lnSpc>
              <a:spcBef>
                <a:spcPts val="1000"/>
              </a:spcBef>
              <a:spcAft>
                <a:spcPts val="0"/>
              </a:spcAft>
              <a:buClr>
                <a:srgbClr val="000000"/>
              </a:buClr>
              <a:buSzPts val="3200"/>
              <a:buChar char="•"/>
              <a:defRPr sz="3200"/>
            </a:lvl3pPr>
            <a:lvl4pPr marL="1828800" lvl="3" indent="-431800" algn="l">
              <a:lnSpc>
                <a:spcPct val="90000"/>
              </a:lnSpc>
              <a:spcBef>
                <a:spcPts val="1000"/>
              </a:spcBef>
              <a:spcAft>
                <a:spcPts val="0"/>
              </a:spcAft>
              <a:buClr>
                <a:srgbClr val="000000"/>
              </a:buClr>
              <a:buSzPts val="3200"/>
              <a:buChar char="•"/>
              <a:defRPr sz="3200"/>
            </a:lvl4pPr>
            <a:lvl5pPr marL="2286000" lvl="4" indent="-431800" algn="l">
              <a:lnSpc>
                <a:spcPct val="90000"/>
              </a:lnSpc>
              <a:spcBef>
                <a:spcPts val="1000"/>
              </a:spcBef>
              <a:spcAft>
                <a:spcPts val="0"/>
              </a:spcAft>
              <a:buClr>
                <a:srgbClr val="000000"/>
              </a:buClr>
              <a:buSzPts val="3200"/>
              <a:buChar char="•"/>
              <a:defRPr sz="32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92" name="Google Shape;92;p245"/>
          <p:cNvSpPr txBox="1">
            <a:spLocks noGrp="1"/>
          </p:cNvSpPr>
          <p:nvPr>
            <p:ph type="body" idx="2"/>
          </p:nvPr>
        </p:nvSpPr>
        <p:spPr>
          <a:xfrm>
            <a:off x="531935" y="2057400"/>
            <a:ext cx="4240092" cy="3811588"/>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93" name="Google Shape;93;p245"/>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Picture with Caption">
  <p:cSld name="Picture with Caption 2">
    <p:spTree>
      <p:nvGrpSpPr>
        <p:cNvPr id="1" name="Shape 94"/>
        <p:cNvGrpSpPr/>
        <p:nvPr/>
      </p:nvGrpSpPr>
      <p:grpSpPr>
        <a:xfrm>
          <a:off x="0" y="0"/>
          <a:ext cx="0" cy="0"/>
          <a:chOff x="0" y="0"/>
          <a:chExt cx="0" cy="0"/>
        </a:xfrm>
      </p:grpSpPr>
      <p:pic>
        <p:nvPicPr>
          <p:cNvPr id="95" name="Google Shape;95;p246" descr="Picture 8"/>
          <p:cNvPicPr preferRelativeResize="0"/>
          <p:nvPr/>
        </p:nvPicPr>
        <p:blipFill rotWithShape="1">
          <a:blip r:embed="rId2">
            <a:alphaModFix/>
          </a:blip>
          <a:srcRect/>
          <a:stretch/>
        </p:blipFill>
        <p:spPr>
          <a:xfrm>
            <a:off x="160962" y="6351103"/>
            <a:ext cx="976498" cy="374499"/>
          </a:xfrm>
          <a:prstGeom prst="rect">
            <a:avLst/>
          </a:prstGeom>
          <a:noFill/>
          <a:ln>
            <a:noFill/>
          </a:ln>
        </p:spPr>
      </p:pic>
      <p:pic>
        <p:nvPicPr>
          <p:cNvPr id="96" name="Google Shape;96;p246" descr="Picture 9"/>
          <p:cNvPicPr preferRelativeResize="0"/>
          <p:nvPr/>
        </p:nvPicPr>
        <p:blipFill rotWithShape="1">
          <a:blip r:embed="rId3">
            <a:alphaModFix/>
          </a:blip>
          <a:srcRect/>
          <a:stretch/>
        </p:blipFill>
        <p:spPr>
          <a:xfrm>
            <a:off x="10168097" y="5813345"/>
            <a:ext cx="2033475" cy="1064867"/>
          </a:xfrm>
          <a:prstGeom prst="rect">
            <a:avLst/>
          </a:prstGeom>
          <a:noFill/>
          <a:ln>
            <a:noFill/>
          </a:ln>
        </p:spPr>
      </p:pic>
      <p:sp>
        <p:nvSpPr>
          <p:cNvPr id="97" name="Google Shape;97;p246"/>
          <p:cNvSpPr txBox="1">
            <a:spLocks noGrp="1"/>
          </p:cNvSpPr>
          <p:nvPr>
            <p:ph type="title"/>
          </p:nvPr>
        </p:nvSpPr>
        <p:spPr>
          <a:xfrm>
            <a:off x="567103" y="457200"/>
            <a:ext cx="4204922" cy="1600200"/>
          </a:xfrm>
          <a:prstGeom prst="rect">
            <a:avLst/>
          </a:prstGeom>
          <a:noFill/>
          <a:ln>
            <a:noFill/>
          </a:ln>
        </p:spPr>
        <p:txBody>
          <a:bodyPr spcFirstLastPara="1" wrap="square" lIns="45700" tIns="45700" rIns="45700" bIns="45700" anchor="b" anchorCtr="0">
            <a:normAutofit/>
          </a:bodyPr>
          <a:lstStyle>
            <a:lvl1pPr lvl="0" algn="ctr">
              <a:lnSpc>
                <a:spcPct val="90000"/>
              </a:lnSpc>
              <a:spcBef>
                <a:spcPts val="0"/>
              </a:spcBef>
              <a:spcAft>
                <a:spcPts val="0"/>
              </a:spcAft>
              <a:buClr>
                <a:srgbClr val="000000"/>
              </a:buClr>
              <a:buSzPts val="3200"/>
              <a:buFont typeface="Arial"/>
              <a:buNone/>
              <a:defRPr sz="3200"/>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98" name="Google Shape;98;p246"/>
          <p:cNvSpPr>
            <a:spLocks noGrp="1"/>
          </p:cNvSpPr>
          <p:nvPr>
            <p:ph type="pic" idx="2"/>
          </p:nvPr>
        </p:nvSpPr>
        <p:spPr>
          <a:xfrm>
            <a:off x="5183187" y="457201"/>
            <a:ext cx="6492998" cy="5403851"/>
          </a:xfrm>
          <a:prstGeom prst="rect">
            <a:avLst/>
          </a:prstGeom>
          <a:noFill/>
          <a:ln>
            <a:noFill/>
          </a:ln>
        </p:spPr>
      </p:sp>
      <p:sp>
        <p:nvSpPr>
          <p:cNvPr id="99" name="Google Shape;99;p246"/>
          <p:cNvSpPr txBox="1">
            <a:spLocks noGrp="1"/>
          </p:cNvSpPr>
          <p:nvPr>
            <p:ph type="body" idx="1"/>
          </p:nvPr>
        </p:nvSpPr>
        <p:spPr>
          <a:xfrm>
            <a:off x="567103" y="2057400"/>
            <a:ext cx="4204922" cy="3811588"/>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600"/>
              <a:buFont typeface="Arial"/>
              <a:buNone/>
              <a:defRPr sz="1600"/>
            </a:lvl1pPr>
            <a:lvl2pPr marL="914400" lvl="1" indent="-228600" algn="l">
              <a:lnSpc>
                <a:spcPct val="90000"/>
              </a:lnSpc>
              <a:spcBef>
                <a:spcPts val="1000"/>
              </a:spcBef>
              <a:spcAft>
                <a:spcPts val="0"/>
              </a:spcAft>
              <a:buClr>
                <a:srgbClr val="000000"/>
              </a:buClr>
              <a:buSzPts val="1600"/>
              <a:buFont typeface="Arial"/>
              <a:buNone/>
              <a:defRPr sz="1600"/>
            </a:lvl2pPr>
            <a:lvl3pPr marL="1371600" lvl="2" indent="-228600" algn="l">
              <a:lnSpc>
                <a:spcPct val="90000"/>
              </a:lnSpc>
              <a:spcBef>
                <a:spcPts val="1000"/>
              </a:spcBef>
              <a:spcAft>
                <a:spcPts val="0"/>
              </a:spcAft>
              <a:buClr>
                <a:srgbClr val="000000"/>
              </a:buClr>
              <a:buSzPts val="1600"/>
              <a:buFont typeface="Arial"/>
              <a:buNone/>
              <a:defRPr sz="1600"/>
            </a:lvl3pPr>
            <a:lvl4pPr marL="1828800" lvl="3" indent="-228600" algn="l">
              <a:lnSpc>
                <a:spcPct val="90000"/>
              </a:lnSpc>
              <a:spcBef>
                <a:spcPts val="1000"/>
              </a:spcBef>
              <a:spcAft>
                <a:spcPts val="0"/>
              </a:spcAft>
              <a:buClr>
                <a:srgbClr val="000000"/>
              </a:buClr>
              <a:buSzPts val="1600"/>
              <a:buFont typeface="Arial"/>
              <a:buNone/>
              <a:defRPr sz="1600"/>
            </a:lvl4pPr>
            <a:lvl5pPr marL="2286000" lvl="4" indent="-228600" algn="l">
              <a:lnSpc>
                <a:spcPct val="90000"/>
              </a:lnSpc>
              <a:spcBef>
                <a:spcPts val="1000"/>
              </a:spcBef>
              <a:spcAft>
                <a:spcPts val="0"/>
              </a:spcAft>
              <a:buClr>
                <a:srgbClr val="000000"/>
              </a:buClr>
              <a:buSzPts val="1600"/>
              <a:buFont typeface="Arial"/>
              <a:buNone/>
              <a:defRPr sz="16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100" name="Google Shape;100;p246"/>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Approved BNI Colors">
  <p:cSld name="Approved BNI Colors">
    <p:spTree>
      <p:nvGrpSpPr>
        <p:cNvPr id="1" name="Shape 101"/>
        <p:cNvGrpSpPr/>
        <p:nvPr/>
      </p:nvGrpSpPr>
      <p:grpSpPr>
        <a:xfrm>
          <a:off x="0" y="0"/>
          <a:ext cx="0" cy="0"/>
          <a:chOff x="0" y="0"/>
          <a:chExt cx="0" cy="0"/>
        </a:xfrm>
      </p:grpSpPr>
      <p:pic>
        <p:nvPicPr>
          <p:cNvPr id="102" name="Google Shape;102;p247" descr="Picture 8"/>
          <p:cNvPicPr preferRelativeResize="0"/>
          <p:nvPr/>
        </p:nvPicPr>
        <p:blipFill rotWithShape="1">
          <a:blip r:embed="rId2">
            <a:alphaModFix/>
          </a:blip>
          <a:srcRect/>
          <a:stretch/>
        </p:blipFill>
        <p:spPr>
          <a:xfrm>
            <a:off x="160962" y="6351103"/>
            <a:ext cx="976498" cy="374499"/>
          </a:xfrm>
          <a:prstGeom prst="rect">
            <a:avLst/>
          </a:prstGeom>
          <a:noFill/>
          <a:ln>
            <a:noFill/>
          </a:ln>
        </p:spPr>
      </p:pic>
      <p:pic>
        <p:nvPicPr>
          <p:cNvPr id="103" name="Google Shape;103;p247" descr="Picture 9"/>
          <p:cNvPicPr preferRelativeResize="0"/>
          <p:nvPr/>
        </p:nvPicPr>
        <p:blipFill rotWithShape="1">
          <a:blip r:embed="rId3">
            <a:alphaModFix/>
          </a:blip>
          <a:srcRect/>
          <a:stretch/>
        </p:blipFill>
        <p:spPr>
          <a:xfrm>
            <a:off x="10168097" y="5813345"/>
            <a:ext cx="2033475" cy="1064867"/>
          </a:xfrm>
          <a:prstGeom prst="rect">
            <a:avLst/>
          </a:prstGeom>
          <a:noFill/>
          <a:ln>
            <a:noFill/>
          </a:ln>
        </p:spPr>
      </p:pic>
      <p:pic>
        <p:nvPicPr>
          <p:cNvPr id="104" name="Google Shape;104;p247" descr="Picture 3"/>
          <p:cNvPicPr preferRelativeResize="0"/>
          <p:nvPr/>
        </p:nvPicPr>
        <p:blipFill rotWithShape="1">
          <a:blip r:embed="rId4">
            <a:alphaModFix/>
          </a:blip>
          <a:srcRect/>
          <a:stretch/>
        </p:blipFill>
        <p:spPr>
          <a:xfrm>
            <a:off x="373021" y="180295"/>
            <a:ext cx="8040219" cy="5898923"/>
          </a:xfrm>
          <a:prstGeom prst="rect">
            <a:avLst/>
          </a:prstGeom>
          <a:noFill/>
          <a:ln>
            <a:noFill/>
          </a:ln>
        </p:spPr>
      </p:pic>
      <p:sp>
        <p:nvSpPr>
          <p:cNvPr id="105" name="Google Shape;105;p247"/>
          <p:cNvSpPr txBox="1"/>
          <p:nvPr/>
        </p:nvSpPr>
        <p:spPr>
          <a:xfrm>
            <a:off x="9652977" y="1335348"/>
            <a:ext cx="993240" cy="708755"/>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Do Not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Use Other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000000"/>
                </a:solidFill>
                <a:latin typeface="Arial"/>
                <a:ea typeface="Arial"/>
                <a:cs typeface="Arial"/>
                <a:sym typeface="Arial"/>
              </a:rPr>
              <a:t>Hues of Red</a:t>
            </a:r>
            <a:endParaRPr sz="1400" b="0" i="0" u="none" strike="noStrike" cap="none">
              <a:solidFill>
                <a:srgbClr val="000000"/>
              </a:solidFill>
              <a:latin typeface="Arial"/>
              <a:ea typeface="Arial"/>
              <a:cs typeface="Arial"/>
              <a:sym typeface="Arial"/>
            </a:endParaRPr>
          </a:p>
        </p:txBody>
      </p:sp>
      <p:pic>
        <p:nvPicPr>
          <p:cNvPr id="106" name="Google Shape;106;p247" descr="Picture 5"/>
          <p:cNvPicPr preferRelativeResize="0"/>
          <p:nvPr/>
        </p:nvPicPr>
        <p:blipFill rotWithShape="1">
          <a:blip r:embed="rId5">
            <a:alphaModFix/>
          </a:blip>
          <a:srcRect/>
          <a:stretch/>
        </p:blipFill>
        <p:spPr>
          <a:xfrm>
            <a:off x="9638509" y="2179336"/>
            <a:ext cx="1022177" cy="3737873"/>
          </a:xfrm>
          <a:prstGeom prst="rect">
            <a:avLst/>
          </a:prstGeom>
          <a:noFill/>
          <a:ln>
            <a:noFill/>
          </a:ln>
        </p:spPr>
      </p:pic>
      <p:pic>
        <p:nvPicPr>
          <p:cNvPr id="107" name="Google Shape;107;p247" descr="Picture 7"/>
          <p:cNvPicPr preferRelativeResize="0"/>
          <p:nvPr/>
        </p:nvPicPr>
        <p:blipFill rotWithShape="1">
          <a:blip r:embed="rId6">
            <a:alphaModFix/>
          </a:blip>
          <a:srcRect l="34827" t="35301" r="34947" b="37971"/>
          <a:stretch/>
        </p:blipFill>
        <p:spPr>
          <a:xfrm>
            <a:off x="9309717" y="2787508"/>
            <a:ext cx="1679759" cy="2735145"/>
          </a:xfrm>
          <a:prstGeom prst="rect">
            <a:avLst/>
          </a:prstGeom>
          <a:noFill/>
          <a:ln>
            <a:noFill/>
          </a:ln>
        </p:spPr>
      </p:pic>
      <p:sp>
        <p:nvSpPr>
          <p:cNvPr id="108" name="Google Shape;108;p247"/>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2"/>
        <p:cNvGrpSpPr/>
        <p:nvPr/>
      </p:nvGrpSpPr>
      <p:grpSpPr>
        <a:xfrm>
          <a:off x="0" y="0"/>
          <a:ext cx="0" cy="0"/>
          <a:chOff x="0" y="0"/>
          <a:chExt cx="0" cy="0"/>
        </a:xfrm>
      </p:grpSpPr>
      <p:sp>
        <p:nvSpPr>
          <p:cNvPr id="13" name="Google Shape;13;p229"/>
          <p:cNvSpPr txBox="1">
            <a:spLocks noGrp="1"/>
          </p:cNvSpPr>
          <p:nvPr>
            <p:ph type="body" idx="1"/>
          </p:nvPr>
        </p:nvSpPr>
        <p:spPr>
          <a:xfrm>
            <a:off x="650946" y="1894864"/>
            <a:ext cx="4633166" cy="4053637"/>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600"/>
              <a:buFont typeface="Arial"/>
              <a:buNone/>
              <a:defRPr sz="1600"/>
            </a:lvl1pPr>
            <a:lvl2pPr marL="914400" lvl="1" indent="-228600" algn="l">
              <a:lnSpc>
                <a:spcPct val="90000"/>
              </a:lnSpc>
              <a:spcBef>
                <a:spcPts val="1000"/>
              </a:spcBef>
              <a:spcAft>
                <a:spcPts val="0"/>
              </a:spcAft>
              <a:buClr>
                <a:srgbClr val="000000"/>
              </a:buClr>
              <a:buSzPts val="1600"/>
              <a:buFont typeface="Arial"/>
              <a:buNone/>
              <a:defRPr sz="1600"/>
            </a:lvl2pPr>
            <a:lvl3pPr marL="1371600" lvl="2" indent="-228600" algn="l">
              <a:lnSpc>
                <a:spcPct val="90000"/>
              </a:lnSpc>
              <a:spcBef>
                <a:spcPts val="1000"/>
              </a:spcBef>
              <a:spcAft>
                <a:spcPts val="0"/>
              </a:spcAft>
              <a:buClr>
                <a:srgbClr val="000000"/>
              </a:buClr>
              <a:buSzPts val="1600"/>
              <a:buFont typeface="Arial"/>
              <a:buNone/>
              <a:defRPr sz="1600"/>
            </a:lvl3pPr>
            <a:lvl4pPr marL="1828800" lvl="3" indent="-228600" algn="l">
              <a:lnSpc>
                <a:spcPct val="90000"/>
              </a:lnSpc>
              <a:spcBef>
                <a:spcPts val="1000"/>
              </a:spcBef>
              <a:spcAft>
                <a:spcPts val="0"/>
              </a:spcAft>
              <a:buClr>
                <a:srgbClr val="000000"/>
              </a:buClr>
              <a:buSzPts val="1600"/>
              <a:buFont typeface="Arial"/>
              <a:buNone/>
              <a:defRPr sz="1600"/>
            </a:lvl4pPr>
            <a:lvl5pPr marL="2286000" lvl="4" indent="-228600" algn="l">
              <a:lnSpc>
                <a:spcPct val="90000"/>
              </a:lnSpc>
              <a:spcBef>
                <a:spcPts val="1000"/>
              </a:spcBef>
              <a:spcAft>
                <a:spcPts val="0"/>
              </a:spcAft>
              <a:buClr>
                <a:srgbClr val="000000"/>
              </a:buClr>
              <a:buSzPts val="1600"/>
              <a:buFont typeface="Arial"/>
              <a:buNone/>
              <a:defRPr sz="16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14" name="Google Shape;14;p229"/>
          <p:cNvSpPr txBox="1">
            <a:spLocks noGrp="1"/>
          </p:cNvSpPr>
          <p:nvPr>
            <p:ph type="body" idx="2"/>
          </p:nvPr>
        </p:nvSpPr>
        <p:spPr>
          <a:xfrm>
            <a:off x="633848" y="536712"/>
            <a:ext cx="4650265" cy="1182757"/>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3200"/>
              <a:buFont typeface="Arial"/>
              <a:buNone/>
              <a:defRPr sz="3200" b="1"/>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15" name="Google Shape;15;p229"/>
          <p:cNvSpPr/>
          <p:nvPr/>
        </p:nvSpPr>
        <p:spPr>
          <a:xfrm rot="5400000">
            <a:off x="5792058" y="546382"/>
            <a:ext cx="2124950" cy="2124949"/>
          </a:xfrm>
          <a:custGeom>
            <a:avLst/>
            <a:gdLst/>
            <a:ahLst/>
            <a:cxnLst/>
            <a:rect l="l" t="t" r="r" b="b"/>
            <a:pathLst>
              <a:path w="21600" h="21600" extrusionOk="0">
                <a:moveTo>
                  <a:pt x="0" y="21600"/>
                </a:moveTo>
                <a:lnTo>
                  <a:pt x="21600" y="21600"/>
                </a:lnTo>
                <a:lnTo>
                  <a:pt x="0" y="0"/>
                </a:lnTo>
                <a:close/>
              </a:path>
            </a:pathLst>
          </a:custGeom>
          <a:solidFill>
            <a:srgbClr val="CF2030"/>
          </a:solidFill>
          <a:ln w="9525" cap="flat" cmpd="sng">
            <a:solidFill>
              <a:schemeClr val="accent2"/>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6" name="Google Shape;16;p229"/>
          <p:cNvSpPr>
            <a:spLocks noGrp="1"/>
          </p:cNvSpPr>
          <p:nvPr>
            <p:ph type="pic" idx="3"/>
          </p:nvPr>
        </p:nvSpPr>
        <p:spPr>
          <a:xfrm>
            <a:off x="6335910" y="1036060"/>
            <a:ext cx="5033401" cy="4713330"/>
          </a:xfrm>
          <a:prstGeom prst="rect">
            <a:avLst/>
          </a:prstGeom>
          <a:noFill/>
          <a:ln>
            <a:noFill/>
          </a:ln>
        </p:spPr>
      </p:sp>
      <p:sp>
        <p:nvSpPr>
          <p:cNvPr id="17" name="Google Shape;17;p229"/>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8"/>
        <p:cNvGrpSpPr/>
        <p:nvPr/>
      </p:nvGrpSpPr>
      <p:grpSpPr>
        <a:xfrm>
          <a:off x="0" y="0"/>
          <a:ext cx="0" cy="0"/>
          <a:chOff x="0" y="0"/>
          <a:chExt cx="0" cy="0"/>
        </a:xfrm>
      </p:grpSpPr>
      <p:sp>
        <p:nvSpPr>
          <p:cNvPr id="19" name="Google Shape;19;p231"/>
          <p:cNvSpPr txBox="1">
            <a:spLocks noGrp="1"/>
          </p:cNvSpPr>
          <p:nvPr>
            <p:ph type="title"/>
          </p:nvPr>
        </p:nvSpPr>
        <p:spPr>
          <a:xfrm>
            <a:off x="831850" y="1709738"/>
            <a:ext cx="10515600" cy="2852737"/>
          </a:xfrm>
          <a:prstGeom prst="rect">
            <a:avLst/>
          </a:prstGeom>
          <a:noFill/>
          <a:ln>
            <a:noFill/>
          </a:ln>
        </p:spPr>
        <p:txBody>
          <a:bodyPr spcFirstLastPara="1" wrap="square" lIns="45700" tIns="45700" rIns="45700" bIns="45700" anchor="b" anchorCtr="0">
            <a:normAutofit/>
          </a:bodyPr>
          <a:lstStyle>
            <a:lvl1pPr lvl="0" algn="ctr">
              <a:lnSpc>
                <a:spcPct val="90000"/>
              </a:lnSpc>
              <a:spcBef>
                <a:spcPts val="0"/>
              </a:spcBef>
              <a:spcAft>
                <a:spcPts val="0"/>
              </a:spcAft>
              <a:buClr>
                <a:srgbClr val="000000"/>
              </a:buClr>
              <a:buSzPts val="6000"/>
              <a:buFont typeface="Arial"/>
              <a:buNone/>
              <a:defRPr sz="6000"/>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20" name="Google Shape;20;p231"/>
          <p:cNvSpPr txBox="1">
            <a:spLocks noGrp="1"/>
          </p:cNvSpPr>
          <p:nvPr>
            <p:ph type="body" idx="1"/>
          </p:nvPr>
        </p:nvSpPr>
        <p:spPr>
          <a:xfrm>
            <a:off x="831850" y="4589462"/>
            <a:ext cx="10515600" cy="1500188"/>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888888"/>
              </a:buClr>
              <a:buSzPts val="2400"/>
              <a:buFont typeface="Arial"/>
              <a:buNone/>
              <a:defRPr sz="2400">
                <a:solidFill>
                  <a:srgbClr val="888888"/>
                </a:solidFill>
              </a:defRPr>
            </a:lvl1pPr>
            <a:lvl2pPr marL="914400" lvl="1" indent="-228600" algn="l">
              <a:lnSpc>
                <a:spcPct val="90000"/>
              </a:lnSpc>
              <a:spcBef>
                <a:spcPts val="1000"/>
              </a:spcBef>
              <a:spcAft>
                <a:spcPts val="0"/>
              </a:spcAft>
              <a:buClr>
                <a:srgbClr val="888888"/>
              </a:buClr>
              <a:buSzPts val="2400"/>
              <a:buFont typeface="Arial"/>
              <a:buNone/>
              <a:defRPr sz="2400">
                <a:solidFill>
                  <a:srgbClr val="888888"/>
                </a:solidFill>
              </a:defRPr>
            </a:lvl2pPr>
            <a:lvl3pPr marL="1371600" lvl="2" indent="-228600" algn="l">
              <a:lnSpc>
                <a:spcPct val="90000"/>
              </a:lnSpc>
              <a:spcBef>
                <a:spcPts val="1000"/>
              </a:spcBef>
              <a:spcAft>
                <a:spcPts val="0"/>
              </a:spcAft>
              <a:buClr>
                <a:srgbClr val="888888"/>
              </a:buClr>
              <a:buSzPts val="2400"/>
              <a:buFont typeface="Arial"/>
              <a:buNone/>
              <a:defRPr sz="2400">
                <a:solidFill>
                  <a:srgbClr val="888888"/>
                </a:solidFill>
              </a:defRPr>
            </a:lvl3pPr>
            <a:lvl4pPr marL="1828800" lvl="3" indent="-228600" algn="l">
              <a:lnSpc>
                <a:spcPct val="90000"/>
              </a:lnSpc>
              <a:spcBef>
                <a:spcPts val="1000"/>
              </a:spcBef>
              <a:spcAft>
                <a:spcPts val="0"/>
              </a:spcAft>
              <a:buClr>
                <a:srgbClr val="888888"/>
              </a:buClr>
              <a:buSzPts val="2400"/>
              <a:buFont typeface="Arial"/>
              <a:buNone/>
              <a:defRPr sz="2400">
                <a:solidFill>
                  <a:srgbClr val="888888"/>
                </a:solidFill>
              </a:defRPr>
            </a:lvl4pPr>
            <a:lvl5pPr marL="2286000" lvl="4" indent="-228600" algn="l">
              <a:lnSpc>
                <a:spcPct val="90000"/>
              </a:lnSpc>
              <a:spcBef>
                <a:spcPts val="1000"/>
              </a:spcBef>
              <a:spcAft>
                <a:spcPts val="0"/>
              </a:spcAft>
              <a:buClr>
                <a:srgbClr val="888888"/>
              </a:buClr>
              <a:buSzPts val="2400"/>
              <a:buFont typeface="Arial"/>
              <a:buNone/>
              <a:defRPr sz="2400">
                <a:solidFill>
                  <a:srgbClr val="888888"/>
                </a:solidFill>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21" name="Google Shape;21;p231"/>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2"/>
        <p:cNvGrpSpPr/>
        <p:nvPr/>
      </p:nvGrpSpPr>
      <p:grpSpPr>
        <a:xfrm>
          <a:off x="0" y="0"/>
          <a:ext cx="0" cy="0"/>
          <a:chOff x="0" y="0"/>
          <a:chExt cx="0" cy="0"/>
        </a:xfrm>
      </p:grpSpPr>
      <p:sp>
        <p:nvSpPr>
          <p:cNvPr id="23" name="Google Shape;23;p232"/>
          <p:cNvSpPr txBox="1">
            <a:spLocks noGrp="1"/>
          </p:cNvSpPr>
          <p:nvPr>
            <p:ph type="body" idx="1"/>
          </p:nvPr>
        </p:nvSpPr>
        <p:spPr>
          <a:xfrm>
            <a:off x="587618" y="1058578"/>
            <a:ext cx="5490798" cy="4325586"/>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24" name="Google Shape;24;p232"/>
          <p:cNvSpPr txBox="1">
            <a:spLocks noGrp="1"/>
          </p:cNvSpPr>
          <p:nvPr>
            <p:ph type="title"/>
          </p:nvPr>
        </p:nvSpPr>
        <p:spPr>
          <a:xfrm>
            <a:off x="587618" y="2403"/>
            <a:ext cx="11169162" cy="1056177"/>
          </a:xfrm>
          <a:prstGeom prst="rect">
            <a:avLst/>
          </a:prstGeom>
          <a:noFill/>
          <a:ln>
            <a:noFill/>
          </a:ln>
        </p:spPr>
        <p:txBody>
          <a:bodyPr spcFirstLastPara="1" wrap="square" lIns="45700" tIns="45700" rIns="45700" bIns="45700" anchor="ctr" anchorCtr="0">
            <a:normAutofit/>
          </a:bodyPr>
          <a:lstStyle>
            <a:lvl1pPr lvl="0" algn="ctr">
              <a:lnSpc>
                <a:spcPct val="90000"/>
              </a:lnSpc>
              <a:spcBef>
                <a:spcPts val="0"/>
              </a:spcBef>
              <a:spcAft>
                <a:spcPts val="0"/>
              </a:spcAft>
              <a:buClr>
                <a:srgbClr val="000000"/>
              </a:buClr>
              <a:buSzPts val="1800"/>
              <a:buNone/>
              <a:defRPr/>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25" name="Google Shape;25;p232"/>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26"/>
        <p:cNvGrpSpPr/>
        <p:nvPr/>
      </p:nvGrpSpPr>
      <p:grpSpPr>
        <a:xfrm>
          <a:off x="0" y="0"/>
          <a:ext cx="0" cy="0"/>
          <a:chOff x="0" y="0"/>
          <a:chExt cx="0" cy="0"/>
        </a:xfrm>
      </p:grpSpPr>
      <p:sp>
        <p:nvSpPr>
          <p:cNvPr id="27" name="Google Shape;27;p233"/>
          <p:cNvSpPr txBox="1">
            <a:spLocks noGrp="1"/>
          </p:cNvSpPr>
          <p:nvPr>
            <p:ph type="body" idx="1"/>
          </p:nvPr>
        </p:nvSpPr>
        <p:spPr>
          <a:xfrm>
            <a:off x="530998" y="1075713"/>
            <a:ext cx="5468574" cy="823913"/>
          </a:xfrm>
          <a:prstGeom prst="rect">
            <a:avLst/>
          </a:prstGeom>
          <a:noFill/>
          <a:ln>
            <a:noFill/>
          </a:ln>
        </p:spPr>
        <p:txBody>
          <a:bodyPr spcFirstLastPara="1" wrap="square" lIns="45700" tIns="45700" rIns="45700" bIns="45700" anchor="b" anchorCtr="0">
            <a:normAutofit/>
          </a:bodyPr>
          <a:lstStyle>
            <a:lvl1pPr marL="457200" lvl="0" indent="-228600" algn="l">
              <a:lnSpc>
                <a:spcPct val="90000"/>
              </a:lnSpc>
              <a:spcBef>
                <a:spcPts val="1000"/>
              </a:spcBef>
              <a:spcAft>
                <a:spcPts val="0"/>
              </a:spcAft>
              <a:buClr>
                <a:srgbClr val="000000"/>
              </a:buClr>
              <a:buSzPts val="2400"/>
              <a:buFont typeface="Arial"/>
              <a:buNone/>
              <a:defRPr sz="2400" b="1"/>
            </a:lvl1pPr>
            <a:lvl2pPr marL="914400" lvl="1" indent="-228600" algn="l">
              <a:lnSpc>
                <a:spcPct val="90000"/>
              </a:lnSpc>
              <a:spcBef>
                <a:spcPts val="1000"/>
              </a:spcBef>
              <a:spcAft>
                <a:spcPts val="0"/>
              </a:spcAft>
              <a:buClr>
                <a:srgbClr val="000000"/>
              </a:buClr>
              <a:buSzPts val="2400"/>
              <a:buFont typeface="Arial"/>
              <a:buNone/>
              <a:defRPr sz="2400" b="1"/>
            </a:lvl2pPr>
            <a:lvl3pPr marL="1371600" lvl="2" indent="-228600" algn="l">
              <a:lnSpc>
                <a:spcPct val="90000"/>
              </a:lnSpc>
              <a:spcBef>
                <a:spcPts val="1000"/>
              </a:spcBef>
              <a:spcAft>
                <a:spcPts val="0"/>
              </a:spcAft>
              <a:buClr>
                <a:srgbClr val="000000"/>
              </a:buClr>
              <a:buSzPts val="2400"/>
              <a:buFont typeface="Arial"/>
              <a:buNone/>
              <a:defRPr sz="2400" b="1"/>
            </a:lvl3pPr>
            <a:lvl4pPr marL="1828800" lvl="3" indent="-228600" algn="l">
              <a:lnSpc>
                <a:spcPct val="90000"/>
              </a:lnSpc>
              <a:spcBef>
                <a:spcPts val="1000"/>
              </a:spcBef>
              <a:spcAft>
                <a:spcPts val="0"/>
              </a:spcAft>
              <a:buClr>
                <a:srgbClr val="000000"/>
              </a:buClr>
              <a:buSzPts val="2400"/>
              <a:buFont typeface="Arial"/>
              <a:buNone/>
              <a:defRPr sz="2400" b="1"/>
            </a:lvl4pPr>
            <a:lvl5pPr marL="2286000" lvl="4" indent="-228600" algn="l">
              <a:lnSpc>
                <a:spcPct val="90000"/>
              </a:lnSpc>
              <a:spcBef>
                <a:spcPts val="1000"/>
              </a:spcBef>
              <a:spcAft>
                <a:spcPts val="0"/>
              </a:spcAft>
              <a:buClr>
                <a:srgbClr val="000000"/>
              </a:buClr>
              <a:buSzPts val="2400"/>
              <a:buFont typeface="Arial"/>
              <a:buNone/>
              <a:defRPr sz="2400" b="1"/>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28" name="Google Shape;28;p233"/>
          <p:cNvSpPr txBox="1">
            <a:spLocks noGrp="1"/>
          </p:cNvSpPr>
          <p:nvPr>
            <p:ph type="body" idx="2"/>
          </p:nvPr>
        </p:nvSpPr>
        <p:spPr>
          <a:xfrm>
            <a:off x="6172199" y="1098231"/>
            <a:ext cx="5525966" cy="823913"/>
          </a:xfrm>
          <a:prstGeom prst="rect">
            <a:avLst/>
          </a:prstGeom>
          <a:noFill/>
          <a:ln>
            <a:noFill/>
          </a:ln>
        </p:spPr>
        <p:txBody>
          <a:bodyPr spcFirstLastPara="1" wrap="square" lIns="45700" tIns="45700" rIns="45700" bIns="45700" anchor="b"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29" name="Google Shape;29;p233"/>
          <p:cNvSpPr txBox="1">
            <a:spLocks noGrp="1"/>
          </p:cNvSpPr>
          <p:nvPr>
            <p:ph type="title"/>
          </p:nvPr>
        </p:nvSpPr>
        <p:spPr>
          <a:xfrm>
            <a:off x="529003" y="0"/>
            <a:ext cx="11169162" cy="1056177"/>
          </a:xfrm>
          <a:prstGeom prst="rect">
            <a:avLst/>
          </a:prstGeom>
          <a:noFill/>
          <a:ln>
            <a:noFill/>
          </a:ln>
        </p:spPr>
        <p:txBody>
          <a:bodyPr spcFirstLastPara="1" wrap="square" lIns="45700" tIns="45700" rIns="45700" bIns="45700" anchor="ctr" anchorCtr="0">
            <a:normAutofit/>
          </a:bodyPr>
          <a:lstStyle>
            <a:lvl1pPr lvl="0" algn="ctr">
              <a:lnSpc>
                <a:spcPct val="90000"/>
              </a:lnSpc>
              <a:spcBef>
                <a:spcPts val="0"/>
              </a:spcBef>
              <a:spcAft>
                <a:spcPts val="0"/>
              </a:spcAft>
              <a:buClr>
                <a:srgbClr val="000000"/>
              </a:buClr>
              <a:buSzPts val="1800"/>
              <a:buNone/>
              <a:defRPr/>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30" name="Google Shape;30;p233"/>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31"/>
        <p:cNvGrpSpPr/>
        <p:nvPr/>
      </p:nvGrpSpPr>
      <p:grpSpPr>
        <a:xfrm>
          <a:off x="0" y="0"/>
          <a:ext cx="0" cy="0"/>
          <a:chOff x="0" y="0"/>
          <a:chExt cx="0" cy="0"/>
        </a:xfrm>
      </p:grpSpPr>
      <p:sp>
        <p:nvSpPr>
          <p:cNvPr id="32" name="Google Shape;32;p235"/>
          <p:cNvSpPr txBox="1">
            <a:spLocks noGrp="1"/>
          </p:cNvSpPr>
          <p:nvPr>
            <p:ph type="title"/>
          </p:nvPr>
        </p:nvSpPr>
        <p:spPr>
          <a:xfrm>
            <a:off x="531935" y="457200"/>
            <a:ext cx="4240092" cy="1600200"/>
          </a:xfrm>
          <a:prstGeom prst="rect">
            <a:avLst/>
          </a:prstGeom>
          <a:noFill/>
          <a:ln>
            <a:noFill/>
          </a:ln>
        </p:spPr>
        <p:txBody>
          <a:bodyPr spcFirstLastPara="1" wrap="square" lIns="45700" tIns="45700" rIns="45700" bIns="45700" anchor="b" anchorCtr="0">
            <a:normAutofit/>
          </a:bodyPr>
          <a:lstStyle>
            <a:lvl1pPr lvl="0" algn="ctr">
              <a:lnSpc>
                <a:spcPct val="90000"/>
              </a:lnSpc>
              <a:spcBef>
                <a:spcPts val="0"/>
              </a:spcBef>
              <a:spcAft>
                <a:spcPts val="0"/>
              </a:spcAft>
              <a:buClr>
                <a:srgbClr val="000000"/>
              </a:buClr>
              <a:buSzPts val="3200"/>
              <a:buFont typeface="Arial"/>
              <a:buNone/>
              <a:defRPr sz="3200"/>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33" name="Google Shape;33;p235"/>
          <p:cNvSpPr txBox="1">
            <a:spLocks noGrp="1"/>
          </p:cNvSpPr>
          <p:nvPr>
            <p:ph type="body" idx="1"/>
          </p:nvPr>
        </p:nvSpPr>
        <p:spPr>
          <a:xfrm>
            <a:off x="5183187" y="457201"/>
            <a:ext cx="6476877" cy="5403851"/>
          </a:xfrm>
          <a:prstGeom prst="rect">
            <a:avLst/>
          </a:prstGeom>
          <a:noFill/>
          <a:ln>
            <a:noFill/>
          </a:ln>
        </p:spPr>
        <p:txBody>
          <a:bodyPr spcFirstLastPara="1" wrap="square" lIns="45700" tIns="45700" rIns="45700" bIns="45700" anchor="t" anchorCtr="0">
            <a:normAutofit/>
          </a:bodyPr>
          <a:lstStyle>
            <a:lvl1pPr marL="457200" lvl="0" indent="-431800" algn="l">
              <a:lnSpc>
                <a:spcPct val="90000"/>
              </a:lnSpc>
              <a:spcBef>
                <a:spcPts val="1000"/>
              </a:spcBef>
              <a:spcAft>
                <a:spcPts val="0"/>
              </a:spcAft>
              <a:buClr>
                <a:srgbClr val="000000"/>
              </a:buClr>
              <a:buSzPts val="3200"/>
              <a:buChar char="•"/>
              <a:defRPr sz="3200"/>
            </a:lvl1pPr>
            <a:lvl2pPr marL="914400" lvl="1" indent="-431800" algn="l">
              <a:lnSpc>
                <a:spcPct val="90000"/>
              </a:lnSpc>
              <a:spcBef>
                <a:spcPts val="1000"/>
              </a:spcBef>
              <a:spcAft>
                <a:spcPts val="0"/>
              </a:spcAft>
              <a:buClr>
                <a:srgbClr val="000000"/>
              </a:buClr>
              <a:buSzPts val="3200"/>
              <a:buChar char="•"/>
              <a:defRPr sz="3200"/>
            </a:lvl2pPr>
            <a:lvl3pPr marL="1371600" lvl="2" indent="-431800" algn="l">
              <a:lnSpc>
                <a:spcPct val="90000"/>
              </a:lnSpc>
              <a:spcBef>
                <a:spcPts val="1000"/>
              </a:spcBef>
              <a:spcAft>
                <a:spcPts val="0"/>
              </a:spcAft>
              <a:buClr>
                <a:srgbClr val="000000"/>
              </a:buClr>
              <a:buSzPts val="3200"/>
              <a:buChar char="•"/>
              <a:defRPr sz="3200"/>
            </a:lvl3pPr>
            <a:lvl4pPr marL="1828800" lvl="3" indent="-431800" algn="l">
              <a:lnSpc>
                <a:spcPct val="90000"/>
              </a:lnSpc>
              <a:spcBef>
                <a:spcPts val="1000"/>
              </a:spcBef>
              <a:spcAft>
                <a:spcPts val="0"/>
              </a:spcAft>
              <a:buClr>
                <a:srgbClr val="000000"/>
              </a:buClr>
              <a:buSzPts val="3200"/>
              <a:buChar char="•"/>
              <a:defRPr sz="3200"/>
            </a:lvl4pPr>
            <a:lvl5pPr marL="2286000" lvl="4" indent="-431800" algn="l">
              <a:lnSpc>
                <a:spcPct val="90000"/>
              </a:lnSpc>
              <a:spcBef>
                <a:spcPts val="1000"/>
              </a:spcBef>
              <a:spcAft>
                <a:spcPts val="0"/>
              </a:spcAft>
              <a:buClr>
                <a:srgbClr val="000000"/>
              </a:buClr>
              <a:buSzPts val="3200"/>
              <a:buChar char="•"/>
              <a:defRPr sz="32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4" name="Google Shape;34;p235"/>
          <p:cNvSpPr txBox="1">
            <a:spLocks noGrp="1"/>
          </p:cNvSpPr>
          <p:nvPr>
            <p:ph type="body" idx="2"/>
          </p:nvPr>
        </p:nvSpPr>
        <p:spPr>
          <a:xfrm>
            <a:off x="531935" y="2057400"/>
            <a:ext cx="4240092" cy="3811588"/>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5" name="Google Shape;35;p235"/>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36"/>
        <p:cNvGrpSpPr/>
        <p:nvPr/>
      </p:nvGrpSpPr>
      <p:grpSpPr>
        <a:xfrm>
          <a:off x="0" y="0"/>
          <a:ext cx="0" cy="0"/>
          <a:chOff x="0" y="0"/>
          <a:chExt cx="0" cy="0"/>
        </a:xfrm>
      </p:grpSpPr>
      <p:sp>
        <p:nvSpPr>
          <p:cNvPr id="37" name="Google Shape;37;p236"/>
          <p:cNvSpPr txBox="1">
            <a:spLocks noGrp="1"/>
          </p:cNvSpPr>
          <p:nvPr>
            <p:ph type="title"/>
          </p:nvPr>
        </p:nvSpPr>
        <p:spPr>
          <a:xfrm>
            <a:off x="567103" y="457200"/>
            <a:ext cx="4204922" cy="1600200"/>
          </a:xfrm>
          <a:prstGeom prst="rect">
            <a:avLst/>
          </a:prstGeom>
          <a:noFill/>
          <a:ln>
            <a:noFill/>
          </a:ln>
        </p:spPr>
        <p:txBody>
          <a:bodyPr spcFirstLastPara="1" wrap="square" lIns="45700" tIns="45700" rIns="45700" bIns="45700" anchor="b" anchorCtr="0">
            <a:normAutofit/>
          </a:bodyPr>
          <a:lstStyle>
            <a:lvl1pPr lvl="0" algn="ctr">
              <a:lnSpc>
                <a:spcPct val="90000"/>
              </a:lnSpc>
              <a:spcBef>
                <a:spcPts val="0"/>
              </a:spcBef>
              <a:spcAft>
                <a:spcPts val="0"/>
              </a:spcAft>
              <a:buClr>
                <a:srgbClr val="000000"/>
              </a:buClr>
              <a:buSzPts val="3200"/>
              <a:buFont typeface="Arial"/>
              <a:buNone/>
              <a:defRPr sz="3200"/>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38" name="Google Shape;38;p236"/>
          <p:cNvSpPr>
            <a:spLocks noGrp="1"/>
          </p:cNvSpPr>
          <p:nvPr>
            <p:ph type="pic" idx="2"/>
          </p:nvPr>
        </p:nvSpPr>
        <p:spPr>
          <a:xfrm>
            <a:off x="5183187" y="457201"/>
            <a:ext cx="6492998" cy="5403851"/>
          </a:xfrm>
          <a:prstGeom prst="rect">
            <a:avLst/>
          </a:prstGeom>
          <a:noFill/>
          <a:ln>
            <a:noFill/>
          </a:ln>
        </p:spPr>
      </p:sp>
      <p:sp>
        <p:nvSpPr>
          <p:cNvPr id="39" name="Google Shape;39;p236"/>
          <p:cNvSpPr txBox="1">
            <a:spLocks noGrp="1"/>
          </p:cNvSpPr>
          <p:nvPr>
            <p:ph type="body" idx="1"/>
          </p:nvPr>
        </p:nvSpPr>
        <p:spPr>
          <a:xfrm>
            <a:off x="567103" y="2057400"/>
            <a:ext cx="4204922" cy="3811588"/>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600"/>
              <a:buFont typeface="Arial"/>
              <a:buNone/>
              <a:defRPr sz="1600"/>
            </a:lvl1pPr>
            <a:lvl2pPr marL="914400" lvl="1" indent="-228600" algn="l">
              <a:lnSpc>
                <a:spcPct val="90000"/>
              </a:lnSpc>
              <a:spcBef>
                <a:spcPts val="1000"/>
              </a:spcBef>
              <a:spcAft>
                <a:spcPts val="0"/>
              </a:spcAft>
              <a:buClr>
                <a:srgbClr val="000000"/>
              </a:buClr>
              <a:buSzPts val="1600"/>
              <a:buFont typeface="Arial"/>
              <a:buNone/>
              <a:defRPr sz="1600"/>
            </a:lvl2pPr>
            <a:lvl3pPr marL="1371600" lvl="2" indent="-228600" algn="l">
              <a:lnSpc>
                <a:spcPct val="90000"/>
              </a:lnSpc>
              <a:spcBef>
                <a:spcPts val="1000"/>
              </a:spcBef>
              <a:spcAft>
                <a:spcPts val="0"/>
              </a:spcAft>
              <a:buClr>
                <a:srgbClr val="000000"/>
              </a:buClr>
              <a:buSzPts val="1600"/>
              <a:buFont typeface="Arial"/>
              <a:buNone/>
              <a:defRPr sz="1600"/>
            </a:lvl3pPr>
            <a:lvl4pPr marL="1828800" lvl="3" indent="-228600" algn="l">
              <a:lnSpc>
                <a:spcPct val="90000"/>
              </a:lnSpc>
              <a:spcBef>
                <a:spcPts val="1000"/>
              </a:spcBef>
              <a:spcAft>
                <a:spcPts val="0"/>
              </a:spcAft>
              <a:buClr>
                <a:srgbClr val="000000"/>
              </a:buClr>
              <a:buSzPts val="1600"/>
              <a:buFont typeface="Arial"/>
              <a:buNone/>
              <a:defRPr sz="1600"/>
            </a:lvl4pPr>
            <a:lvl5pPr marL="2286000" lvl="4" indent="-228600" algn="l">
              <a:lnSpc>
                <a:spcPct val="90000"/>
              </a:lnSpc>
              <a:spcBef>
                <a:spcPts val="1000"/>
              </a:spcBef>
              <a:spcAft>
                <a:spcPts val="0"/>
              </a:spcAft>
              <a:buClr>
                <a:srgbClr val="000000"/>
              </a:buClr>
              <a:buSzPts val="1600"/>
              <a:buFont typeface="Arial"/>
              <a:buNone/>
              <a:defRPr sz="16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40" name="Google Shape;40;p236"/>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ver Slide">
  <p:cSld name="Cover Slide 2">
    <p:spTree>
      <p:nvGrpSpPr>
        <p:cNvPr id="1" name="Shape 41"/>
        <p:cNvGrpSpPr/>
        <p:nvPr/>
      </p:nvGrpSpPr>
      <p:grpSpPr>
        <a:xfrm>
          <a:off x="0" y="0"/>
          <a:ext cx="0" cy="0"/>
          <a:chOff x="0" y="0"/>
          <a:chExt cx="0" cy="0"/>
        </a:xfrm>
      </p:grpSpPr>
      <p:pic>
        <p:nvPicPr>
          <p:cNvPr id="42" name="Google Shape;42;p237" descr="Picture 8"/>
          <p:cNvPicPr preferRelativeResize="0"/>
          <p:nvPr/>
        </p:nvPicPr>
        <p:blipFill rotWithShape="1">
          <a:blip r:embed="rId2">
            <a:alphaModFix/>
          </a:blip>
          <a:srcRect/>
          <a:stretch/>
        </p:blipFill>
        <p:spPr>
          <a:xfrm>
            <a:off x="160962" y="6351103"/>
            <a:ext cx="976498" cy="374499"/>
          </a:xfrm>
          <a:prstGeom prst="rect">
            <a:avLst/>
          </a:prstGeom>
          <a:noFill/>
          <a:ln>
            <a:noFill/>
          </a:ln>
        </p:spPr>
      </p:pic>
      <p:pic>
        <p:nvPicPr>
          <p:cNvPr id="43" name="Google Shape;43;p237" descr="Picture 9"/>
          <p:cNvPicPr preferRelativeResize="0"/>
          <p:nvPr/>
        </p:nvPicPr>
        <p:blipFill rotWithShape="1">
          <a:blip r:embed="rId3">
            <a:alphaModFix/>
          </a:blip>
          <a:srcRect/>
          <a:stretch/>
        </p:blipFill>
        <p:spPr>
          <a:xfrm>
            <a:off x="10168097" y="5813345"/>
            <a:ext cx="2033475" cy="1064867"/>
          </a:xfrm>
          <a:prstGeom prst="rect">
            <a:avLst/>
          </a:prstGeom>
          <a:noFill/>
          <a:ln>
            <a:noFill/>
          </a:ln>
        </p:spPr>
      </p:pic>
      <p:pic>
        <p:nvPicPr>
          <p:cNvPr id="44" name="Google Shape;44;p237" descr="Picture 1"/>
          <p:cNvPicPr preferRelativeResize="0"/>
          <p:nvPr/>
        </p:nvPicPr>
        <p:blipFill rotWithShape="1">
          <a:blip r:embed="rId4">
            <a:alphaModFix/>
          </a:blip>
          <a:srcRect/>
          <a:stretch/>
        </p:blipFill>
        <p:spPr>
          <a:xfrm>
            <a:off x="3895562" y="1583577"/>
            <a:ext cx="4559898" cy="1748779"/>
          </a:xfrm>
          <a:prstGeom prst="rect">
            <a:avLst/>
          </a:prstGeom>
          <a:noFill/>
          <a:ln>
            <a:noFill/>
          </a:ln>
        </p:spPr>
      </p:pic>
      <p:pic>
        <p:nvPicPr>
          <p:cNvPr id="45" name="Google Shape;45;p237" descr="Picture 2"/>
          <p:cNvPicPr preferRelativeResize="0"/>
          <p:nvPr/>
        </p:nvPicPr>
        <p:blipFill rotWithShape="1">
          <a:blip r:embed="rId5">
            <a:alphaModFix/>
          </a:blip>
          <a:srcRect/>
          <a:stretch/>
        </p:blipFill>
        <p:spPr>
          <a:xfrm>
            <a:off x="7521570" y="4441118"/>
            <a:ext cx="4670431" cy="2445757"/>
          </a:xfrm>
          <a:prstGeom prst="rect">
            <a:avLst/>
          </a:prstGeom>
          <a:noFill/>
          <a:ln>
            <a:noFill/>
          </a:ln>
        </p:spPr>
      </p:pic>
      <p:sp>
        <p:nvSpPr>
          <p:cNvPr id="46" name="Google Shape;46;p237"/>
          <p:cNvSpPr txBox="1">
            <a:spLocks noGrp="1"/>
          </p:cNvSpPr>
          <p:nvPr>
            <p:ph type="body" idx="1"/>
          </p:nvPr>
        </p:nvSpPr>
        <p:spPr>
          <a:xfrm>
            <a:off x="0" y="3602037"/>
            <a:ext cx="12192000" cy="1655763"/>
          </a:xfrm>
          <a:prstGeom prst="rect">
            <a:avLst/>
          </a:prstGeom>
          <a:noFill/>
          <a:ln>
            <a:noFill/>
          </a:ln>
        </p:spPr>
        <p:txBody>
          <a:bodyPr spcFirstLastPara="1" wrap="square" lIns="45700" tIns="45700" rIns="45700" bIns="45700" anchor="t" anchorCtr="0">
            <a:normAutofit/>
          </a:bodyPr>
          <a:lstStyle>
            <a:lvl1pPr marL="457200" lvl="0" indent="-228600" algn="ctr">
              <a:lnSpc>
                <a:spcPct val="90000"/>
              </a:lnSpc>
              <a:spcBef>
                <a:spcPts val="1000"/>
              </a:spcBef>
              <a:spcAft>
                <a:spcPts val="0"/>
              </a:spcAft>
              <a:buClr>
                <a:srgbClr val="000000"/>
              </a:buClr>
              <a:buSzPts val="3600"/>
              <a:buFont typeface="Arial"/>
              <a:buNone/>
              <a:defRPr sz="3600" b="1"/>
            </a:lvl1pPr>
            <a:lvl2pPr marL="914400" lvl="1" indent="-228600" algn="ctr">
              <a:lnSpc>
                <a:spcPct val="90000"/>
              </a:lnSpc>
              <a:spcBef>
                <a:spcPts val="1000"/>
              </a:spcBef>
              <a:spcAft>
                <a:spcPts val="0"/>
              </a:spcAft>
              <a:buClr>
                <a:srgbClr val="000000"/>
              </a:buClr>
              <a:buSzPts val="3600"/>
              <a:buFont typeface="Arial"/>
              <a:buNone/>
              <a:defRPr sz="3600" b="1"/>
            </a:lvl2pPr>
            <a:lvl3pPr marL="1371600" lvl="2" indent="-228600" algn="ctr">
              <a:lnSpc>
                <a:spcPct val="90000"/>
              </a:lnSpc>
              <a:spcBef>
                <a:spcPts val="1000"/>
              </a:spcBef>
              <a:spcAft>
                <a:spcPts val="0"/>
              </a:spcAft>
              <a:buClr>
                <a:srgbClr val="000000"/>
              </a:buClr>
              <a:buSzPts val="3600"/>
              <a:buFont typeface="Arial"/>
              <a:buNone/>
              <a:defRPr sz="3600" b="1"/>
            </a:lvl3pPr>
            <a:lvl4pPr marL="1828800" lvl="3" indent="-228600" algn="ctr">
              <a:lnSpc>
                <a:spcPct val="90000"/>
              </a:lnSpc>
              <a:spcBef>
                <a:spcPts val="1000"/>
              </a:spcBef>
              <a:spcAft>
                <a:spcPts val="0"/>
              </a:spcAft>
              <a:buClr>
                <a:srgbClr val="000000"/>
              </a:buClr>
              <a:buSzPts val="3600"/>
              <a:buFont typeface="Arial"/>
              <a:buNone/>
              <a:defRPr sz="3600" b="1"/>
            </a:lvl4pPr>
            <a:lvl5pPr marL="2286000" lvl="4" indent="-228600" algn="ctr">
              <a:lnSpc>
                <a:spcPct val="90000"/>
              </a:lnSpc>
              <a:spcBef>
                <a:spcPts val="1000"/>
              </a:spcBef>
              <a:spcAft>
                <a:spcPts val="0"/>
              </a:spcAft>
              <a:buClr>
                <a:srgbClr val="000000"/>
              </a:buClr>
              <a:buSzPts val="3600"/>
              <a:buFont typeface="Arial"/>
              <a:buNone/>
              <a:defRPr sz="3600" b="1"/>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47" name="Google Shape;47;p237"/>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48"/>
        <p:cNvGrpSpPr/>
        <p:nvPr/>
      </p:nvGrpSpPr>
      <p:grpSpPr>
        <a:xfrm>
          <a:off x="0" y="0"/>
          <a:ext cx="0" cy="0"/>
          <a:chOff x="0" y="0"/>
          <a:chExt cx="0" cy="0"/>
        </a:xfrm>
      </p:grpSpPr>
      <p:pic>
        <p:nvPicPr>
          <p:cNvPr id="49" name="Google Shape;49;p238" descr="Picture 8"/>
          <p:cNvPicPr preferRelativeResize="0"/>
          <p:nvPr/>
        </p:nvPicPr>
        <p:blipFill rotWithShape="1">
          <a:blip r:embed="rId2">
            <a:alphaModFix/>
          </a:blip>
          <a:srcRect/>
          <a:stretch/>
        </p:blipFill>
        <p:spPr>
          <a:xfrm>
            <a:off x="160962" y="6351103"/>
            <a:ext cx="976498" cy="374499"/>
          </a:xfrm>
          <a:prstGeom prst="rect">
            <a:avLst/>
          </a:prstGeom>
          <a:noFill/>
          <a:ln>
            <a:noFill/>
          </a:ln>
        </p:spPr>
      </p:pic>
      <p:pic>
        <p:nvPicPr>
          <p:cNvPr id="50" name="Google Shape;50;p238" descr="Picture 9"/>
          <p:cNvPicPr preferRelativeResize="0"/>
          <p:nvPr/>
        </p:nvPicPr>
        <p:blipFill rotWithShape="1">
          <a:blip r:embed="rId3">
            <a:alphaModFix/>
          </a:blip>
          <a:srcRect/>
          <a:stretch/>
        </p:blipFill>
        <p:spPr>
          <a:xfrm>
            <a:off x="10168097" y="5813345"/>
            <a:ext cx="2033475" cy="1064867"/>
          </a:xfrm>
          <a:prstGeom prst="rect">
            <a:avLst/>
          </a:prstGeom>
          <a:noFill/>
          <a:ln>
            <a:noFill/>
          </a:ln>
        </p:spPr>
      </p:pic>
      <p:sp>
        <p:nvSpPr>
          <p:cNvPr id="51" name="Google Shape;51;p238"/>
          <p:cNvSpPr txBox="1">
            <a:spLocks noGrp="1"/>
          </p:cNvSpPr>
          <p:nvPr>
            <p:ph type="title"/>
          </p:nvPr>
        </p:nvSpPr>
        <p:spPr>
          <a:xfrm>
            <a:off x="1524000" y="1122362"/>
            <a:ext cx="9144000" cy="2387601"/>
          </a:xfrm>
          <a:prstGeom prst="rect">
            <a:avLst/>
          </a:prstGeom>
          <a:noFill/>
          <a:ln>
            <a:noFill/>
          </a:ln>
        </p:spPr>
        <p:txBody>
          <a:bodyPr spcFirstLastPara="1" wrap="square" lIns="45700" tIns="45700" rIns="45700" bIns="45700" anchor="b" anchorCtr="0">
            <a:normAutofit/>
          </a:bodyPr>
          <a:lstStyle>
            <a:lvl1pPr lvl="0" algn="ctr">
              <a:lnSpc>
                <a:spcPct val="90000"/>
              </a:lnSpc>
              <a:spcBef>
                <a:spcPts val="0"/>
              </a:spcBef>
              <a:spcAft>
                <a:spcPts val="0"/>
              </a:spcAft>
              <a:buClr>
                <a:srgbClr val="000000"/>
              </a:buClr>
              <a:buSzPts val="6000"/>
              <a:buFont typeface="Arial"/>
              <a:buNone/>
              <a:defRPr sz="6000"/>
            </a:lvl1pPr>
            <a:lvl2pPr lvl="1" algn="ctr">
              <a:lnSpc>
                <a:spcPct val="90000"/>
              </a:lnSpc>
              <a:spcBef>
                <a:spcPts val="0"/>
              </a:spcBef>
              <a:spcAft>
                <a:spcPts val="0"/>
              </a:spcAft>
              <a:buClr>
                <a:srgbClr val="000000"/>
              </a:buClr>
              <a:buSzPts val="1800"/>
              <a:buNone/>
              <a:defRPr/>
            </a:lvl2pPr>
            <a:lvl3pPr lvl="2" algn="ctr">
              <a:lnSpc>
                <a:spcPct val="90000"/>
              </a:lnSpc>
              <a:spcBef>
                <a:spcPts val="0"/>
              </a:spcBef>
              <a:spcAft>
                <a:spcPts val="0"/>
              </a:spcAft>
              <a:buClr>
                <a:srgbClr val="000000"/>
              </a:buClr>
              <a:buSzPts val="1800"/>
              <a:buNone/>
              <a:defRPr/>
            </a:lvl3pPr>
            <a:lvl4pPr lvl="3" algn="ctr">
              <a:lnSpc>
                <a:spcPct val="90000"/>
              </a:lnSpc>
              <a:spcBef>
                <a:spcPts val="0"/>
              </a:spcBef>
              <a:spcAft>
                <a:spcPts val="0"/>
              </a:spcAft>
              <a:buClr>
                <a:srgbClr val="000000"/>
              </a:buClr>
              <a:buSzPts val="1800"/>
              <a:buNone/>
              <a:defRPr/>
            </a:lvl4pPr>
            <a:lvl5pPr lvl="4" algn="ctr">
              <a:lnSpc>
                <a:spcPct val="90000"/>
              </a:lnSpc>
              <a:spcBef>
                <a:spcPts val="0"/>
              </a:spcBef>
              <a:spcAft>
                <a:spcPts val="0"/>
              </a:spcAft>
              <a:buClr>
                <a:srgbClr val="000000"/>
              </a:buClr>
              <a:buSzPts val="1800"/>
              <a:buNone/>
              <a:defRPr/>
            </a:lvl5pPr>
            <a:lvl6pPr lvl="5" algn="ctr">
              <a:lnSpc>
                <a:spcPct val="90000"/>
              </a:lnSpc>
              <a:spcBef>
                <a:spcPts val="0"/>
              </a:spcBef>
              <a:spcAft>
                <a:spcPts val="0"/>
              </a:spcAft>
              <a:buClr>
                <a:srgbClr val="000000"/>
              </a:buClr>
              <a:buSzPts val="1800"/>
              <a:buNone/>
              <a:defRPr/>
            </a:lvl6pPr>
            <a:lvl7pPr lvl="6" algn="ctr">
              <a:lnSpc>
                <a:spcPct val="90000"/>
              </a:lnSpc>
              <a:spcBef>
                <a:spcPts val="0"/>
              </a:spcBef>
              <a:spcAft>
                <a:spcPts val="0"/>
              </a:spcAft>
              <a:buClr>
                <a:srgbClr val="000000"/>
              </a:buClr>
              <a:buSzPts val="1800"/>
              <a:buNone/>
              <a:defRPr/>
            </a:lvl7pPr>
            <a:lvl8pPr lvl="7" algn="ctr">
              <a:lnSpc>
                <a:spcPct val="90000"/>
              </a:lnSpc>
              <a:spcBef>
                <a:spcPts val="0"/>
              </a:spcBef>
              <a:spcAft>
                <a:spcPts val="0"/>
              </a:spcAft>
              <a:buClr>
                <a:srgbClr val="000000"/>
              </a:buClr>
              <a:buSzPts val="1800"/>
              <a:buNone/>
              <a:defRPr/>
            </a:lvl8pPr>
            <a:lvl9pPr lvl="8" algn="ctr">
              <a:lnSpc>
                <a:spcPct val="90000"/>
              </a:lnSpc>
              <a:spcBef>
                <a:spcPts val="0"/>
              </a:spcBef>
              <a:spcAft>
                <a:spcPts val="0"/>
              </a:spcAft>
              <a:buClr>
                <a:srgbClr val="000000"/>
              </a:buClr>
              <a:buSzPts val="1800"/>
              <a:buNone/>
              <a:defRPr/>
            </a:lvl9pPr>
          </a:lstStyle>
          <a:p>
            <a:endParaRPr/>
          </a:p>
        </p:txBody>
      </p:sp>
      <p:sp>
        <p:nvSpPr>
          <p:cNvPr id="52" name="Google Shape;52;p238"/>
          <p:cNvSpPr txBox="1">
            <a:spLocks noGrp="1"/>
          </p:cNvSpPr>
          <p:nvPr>
            <p:ph type="body" idx="1"/>
          </p:nvPr>
        </p:nvSpPr>
        <p:spPr>
          <a:xfrm>
            <a:off x="1524000" y="3602037"/>
            <a:ext cx="9144000" cy="1655763"/>
          </a:xfrm>
          <a:prstGeom prst="rect">
            <a:avLst/>
          </a:prstGeom>
          <a:noFill/>
          <a:ln>
            <a:noFill/>
          </a:ln>
        </p:spPr>
        <p:txBody>
          <a:bodyPr spcFirstLastPara="1" wrap="square" lIns="45700" tIns="45700" rIns="45700" bIns="45700" anchor="t" anchorCtr="0">
            <a:normAutofit/>
          </a:bodyPr>
          <a:lstStyle>
            <a:lvl1pPr marL="457200" lvl="0" indent="-228600" algn="ctr">
              <a:lnSpc>
                <a:spcPct val="90000"/>
              </a:lnSpc>
              <a:spcBef>
                <a:spcPts val="1000"/>
              </a:spcBef>
              <a:spcAft>
                <a:spcPts val="0"/>
              </a:spcAft>
              <a:buClr>
                <a:srgbClr val="000000"/>
              </a:buClr>
              <a:buSzPts val="2400"/>
              <a:buFont typeface="Arial"/>
              <a:buNone/>
              <a:defRPr sz="2400"/>
            </a:lvl1pPr>
            <a:lvl2pPr marL="914400" lvl="1" indent="-228600" algn="ctr">
              <a:lnSpc>
                <a:spcPct val="90000"/>
              </a:lnSpc>
              <a:spcBef>
                <a:spcPts val="1000"/>
              </a:spcBef>
              <a:spcAft>
                <a:spcPts val="0"/>
              </a:spcAft>
              <a:buClr>
                <a:srgbClr val="000000"/>
              </a:buClr>
              <a:buSzPts val="2400"/>
              <a:buFont typeface="Arial"/>
              <a:buNone/>
              <a:defRPr sz="2400"/>
            </a:lvl2pPr>
            <a:lvl3pPr marL="1371600" lvl="2" indent="-228600" algn="ctr">
              <a:lnSpc>
                <a:spcPct val="90000"/>
              </a:lnSpc>
              <a:spcBef>
                <a:spcPts val="1000"/>
              </a:spcBef>
              <a:spcAft>
                <a:spcPts val="0"/>
              </a:spcAft>
              <a:buClr>
                <a:srgbClr val="000000"/>
              </a:buClr>
              <a:buSzPts val="2400"/>
              <a:buFont typeface="Arial"/>
              <a:buNone/>
              <a:defRPr sz="2400"/>
            </a:lvl3pPr>
            <a:lvl4pPr marL="1828800" lvl="3" indent="-228600" algn="ctr">
              <a:lnSpc>
                <a:spcPct val="90000"/>
              </a:lnSpc>
              <a:spcBef>
                <a:spcPts val="1000"/>
              </a:spcBef>
              <a:spcAft>
                <a:spcPts val="0"/>
              </a:spcAft>
              <a:buClr>
                <a:srgbClr val="000000"/>
              </a:buClr>
              <a:buSzPts val="2400"/>
              <a:buFont typeface="Arial"/>
              <a:buNone/>
              <a:defRPr sz="2400"/>
            </a:lvl4pPr>
            <a:lvl5pPr marL="2286000" lvl="4" indent="-228600" algn="ctr">
              <a:lnSpc>
                <a:spcPct val="90000"/>
              </a:lnSpc>
              <a:spcBef>
                <a:spcPts val="1000"/>
              </a:spcBef>
              <a:spcAft>
                <a:spcPts val="0"/>
              </a:spcAft>
              <a:buClr>
                <a:srgbClr val="000000"/>
              </a:buClr>
              <a:buSzPts val="2400"/>
              <a:buFont typeface="Arial"/>
              <a:buNone/>
              <a:defRPr sz="2400"/>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53" name="Google Shape;53;p238"/>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220" descr="Picture 9"/>
          <p:cNvPicPr preferRelativeResize="0"/>
          <p:nvPr/>
        </p:nvPicPr>
        <p:blipFill rotWithShape="1">
          <a:blip r:embed="rId19">
            <a:alphaModFix/>
          </a:blip>
          <a:srcRect/>
          <a:stretch/>
        </p:blipFill>
        <p:spPr>
          <a:xfrm>
            <a:off x="10168097" y="5813345"/>
            <a:ext cx="2033475" cy="1064867"/>
          </a:xfrm>
          <a:prstGeom prst="rect">
            <a:avLst/>
          </a:prstGeom>
          <a:noFill/>
          <a:ln>
            <a:noFill/>
          </a:ln>
        </p:spPr>
      </p:pic>
      <p:pic>
        <p:nvPicPr>
          <p:cNvPr id="7" name="Google Shape;7;p220" descr="Picture 2"/>
          <p:cNvPicPr preferRelativeResize="0"/>
          <p:nvPr/>
        </p:nvPicPr>
        <p:blipFill rotWithShape="1">
          <a:blip r:embed="rId20">
            <a:alphaModFix/>
          </a:blip>
          <a:srcRect/>
          <a:stretch/>
        </p:blipFill>
        <p:spPr>
          <a:xfrm>
            <a:off x="160962" y="6200421"/>
            <a:ext cx="798043" cy="543067"/>
          </a:xfrm>
          <a:prstGeom prst="rect">
            <a:avLst/>
          </a:prstGeom>
          <a:noFill/>
          <a:ln>
            <a:noFill/>
          </a:ln>
        </p:spPr>
      </p:pic>
      <p:sp>
        <p:nvSpPr>
          <p:cNvPr id="8" name="Google Shape;8;p220"/>
          <p:cNvSpPr txBox="1">
            <a:spLocks noGrp="1"/>
          </p:cNvSpPr>
          <p:nvPr>
            <p:ph type="title"/>
          </p:nvPr>
        </p:nvSpPr>
        <p:spPr>
          <a:xfrm>
            <a:off x="565416" y="6448"/>
            <a:ext cx="11169162" cy="1056178"/>
          </a:xfrm>
          <a:prstGeom prst="rect">
            <a:avLst/>
          </a:prstGeom>
          <a:noFill/>
          <a:ln>
            <a:noFill/>
          </a:ln>
        </p:spPr>
        <p:txBody>
          <a:bodyPr spcFirstLastPara="1" wrap="square" lIns="45700" tIns="45700" rIns="45700" bIns="45700" anchor="ctr" anchorCtr="0">
            <a:normAutofit/>
          </a:bodyPr>
          <a:lstStyle>
            <a:lvl1pPr marR="0" lvl="0" algn="ctr" rtl="0">
              <a:lnSpc>
                <a:spcPct val="90000"/>
              </a:lnSpc>
              <a:spcBef>
                <a:spcPts val="0"/>
              </a:spcBef>
              <a:spcAft>
                <a:spcPts val="0"/>
              </a:spcAft>
              <a:buClr>
                <a:srgbClr val="000000"/>
              </a:buClr>
              <a:buSzPts val="4000"/>
              <a:buFont typeface="Arial"/>
              <a:buNone/>
              <a:defRPr sz="4000" b="1" i="0" u="none" strike="noStrike" cap="none">
                <a:solidFill>
                  <a:srgbClr val="000000"/>
                </a:solidFill>
                <a:latin typeface="Arial"/>
                <a:ea typeface="Arial"/>
                <a:cs typeface="Arial"/>
                <a:sym typeface="Arial"/>
              </a:defRPr>
            </a:lvl1pPr>
            <a:lvl2pPr marR="0" lvl="1" algn="ctr" rtl="0">
              <a:lnSpc>
                <a:spcPct val="90000"/>
              </a:lnSpc>
              <a:spcBef>
                <a:spcPts val="0"/>
              </a:spcBef>
              <a:spcAft>
                <a:spcPts val="0"/>
              </a:spcAft>
              <a:buClr>
                <a:srgbClr val="000000"/>
              </a:buClr>
              <a:buSzPts val="4000"/>
              <a:buFont typeface="Arial"/>
              <a:buNone/>
              <a:defRPr sz="4000" b="1" i="0" u="none" strike="noStrike" cap="none">
                <a:solidFill>
                  <a:srgbClr val="000000"/>
                </a:solidFill>
                <a:latin typeface="Arial"/>
                <a:ea typeface="Arial"/>
                <a:cs typeface="Arial"/>
                <a:sym typeface="Arial"/>
              </a:defRPr>
            </a:lvl2pPr>
            <a:lvl3pPr marR="0" lvl="2" algn="ctr" rtl="0">
              <a:lnSpc>
                <a:spcPct val="90000"/>
              </a:lnSpc>
              <a:spcBef>
                <a:spcPts val="0"/>
              </a:spcBef>
              <a:spcAft>
                <a:spcPts val="0"/>
              </a:spcAft>
              <a:buClr>
                <a:srgbClr val="000000"/>
              </a:buClr>
              <a:buSzPts val="4000"/>
              <a:buFont typeface="Arial"/>
              <a:buNone/>
              <a:defRPr sz="4000" b="1" i="0" u="none" strike="noStrike" cap="none">
                <a:solidFill>
                  <a:srgbClr val="000000"/>
                </a:solidFill>
                <a:latin typeface="Arial"/>
                <a:ea typeface="Arial"/>
                <a:cs typeface="Arial"/>
                <a:sym typeface="Arial"/>
              </a:defRPr>
            </a:lvl3pPr>
            <a:lvl4pPr marR="0" lvl="3" algn="ctr" rtl="0">
              <a:lnSpc>
                <a:spcPct val="90000"/>
              </a:lnSpc>
              <a:spcBef>
                <a:spcPts val="0"/>
              </a:spcBef>
              <a:spcAft>
                <a:spcPts val="0"/>
              </a:spcAft>
              <a:buClr>
                <a:srgbClr val="000000"/>
              </a:buClr>
              <a:buSzPts val="4000"/>
              <a:buFont typeface="Arial"/>
              <a:buNone/>
              <a:defRPr sz="4000" b="1" i="0" u="none" strike="noStrike" cap="none">
                <a:solidFill>
                  <a:srgbClr val="000000"/>
                </a:solidFill>
                <a:latin typeface="Arial"/>
                <a:ea typeface="Arial"/>
                <a:cs typeface="Arial"/>
                <a:sym typeface="Arial"/>
              </a:defRPr>
            </a:lvl4pPr>
            <a:lvl5pPr marR="0" lvl="4" algn="ctr" rtl="0">
              <a:lnSpc>
                <a:spcPct val="90000"/>
              </a:lnSpc>
              <a:spcBef>
                <a:spcPts val="0"/>
              </a:spcBef>
              <a:spcAft>
                <a:spcPts val="0"/>
              </a:spcAft>
              <a:buClr>
                <a:srgbClr val="000000"/>
              </a:buClr>
              <a:buSzPts val="4000"/>
              <a:buFont typeface="Arial"/>
              <a:buNone/>
              <a:defRPr sz="4000" b="1" i="0" u="none" strike="noStrike" cap="none">
                <a:solidFill>
                  <a:srgbClr val="000000"/>
                </a:solidFill>
                <a:latin typeface="Arial"/>
                <a:ea typeface="Arial"/>
                <a:cs typeface="Arial"/>
                <a:sym typeface="Arial"/>
              </a:defRPr>
            </a:lvl5pPr>
            <a:lvl6pPr marR="0" lvl="5" algn="ctr" rtl="0">
              <a:lnSpc>
                <a:spcPct val="90000"/>
              </a:lnSpc>
              <a:spcBef>
                <a:spcPts val="0"/>
              </a:spcBef>
              <a:spcAft>
                <a:spcPts val="0"/>
              </a:spcAft>
              <a:buClr>
                <a:srgbClr val="000000"/>
              </a:buClr>
              <a:buSzPts val="4000"/>
              <a:buFont typeface="Arial"/>
              <a:buNone/>
              <a:defRPr sz="4000" b="1" i="0" u="none" strike="noStrike" cap="none">
                <a:solidFill>
                  <a:srgbClr val="000000"/>
                </a:solidFill>
                <a:latin typeface="Arial"/>
                <a:ea typeface="Arial"/>
                <a:cs typeface="Arial"/>
                <a:sym typeface="Arial"/>
              </a:defRPr>
            </a:lvl6pPr>
            <a:lvl7pPr marR="0" lvl="6" algn="ctr" rtl="0">
              <a:lnSpc>
                <a:spcPct val="90000"/>
              </a:lnSpc>
              <a:spcBef>
                <a:spcPts val="0"/>
              </a:spcBef>
              <a:spcAft>
                <a:spcPts val="0"/>
              </a:spcAft>
              <a:buClr>
                <a:srgbClr val="000000"/>
              </a:buClr>
              <a:buSzPts val="4000"/>
              <a:buFont typeface="Arial"/>
              <a:buNone/>
              <a:defRPr sz="4000" b="1" i="0" u="none" strike="noStrike" cap="none">
                <a:solidFill>
                  <a:srgbClr val="000000"/>
                </a:solidFill>
                <a:latin typeface="Arial"/>
                <a:ea typeface="Arial"/>
                <a:cs typeface="Arial"/>
                <a:sym typeface="Arial"/>
              </a:defRPr>
            </a:lvl7pPr>
            <a:lvl8pPr marR="0" lvl="7" algn="ctr" rtl="0">
              <a:lnSpc>
                <a:spcPct val="90000"/>
              </a:lnSpc>
              <a:spcBef>
                <a:spcPts val="0"/>
              </a:spcBef>
              <a:spcAft>
                <a:spcPts val="0"/>
              </a:spcAft>
              <a:buClr>
                <a:srgbClr val="000000"/>
              </a:buClr>
              <a:buSzPts val="4000"/>
              <a:buFont typeface="Arial"/>
              <a:buNone/>
              <a:defRPr sz="4000" b="1" i="0" u="none" strike="noStrike" cap="none">
                <a:solidFill>
                  <a:srgbClr val="000000"/>
                </a:solidFill>
                <a:latin typeface="Arial"/>
                <a:ea typeface="Arial"/>
                <a:cs typeface="Arial"/>
                <a:sym typeface="Arial"/>
              </a:defRPr>
            </a:lvl8pPr>
            <a:lvl9pPr marR="0" lvl="8" algn="ctr" rtl="0">
              <a:lnSpc>
                <a:spcPct val="90000"/>
              </a:lnSpc>
              <a:spcBef>
                <a:spcPts val="0"/>
              </a:spcBef>
              <a:spcAft>
                <a:spcPts val="0"/>
              </a:spcAft>
              <a:buClr>
                <a:srgbClr val="000000"/>
              </a:buClr>
              <a:buSzPts val="4000"/>
              <a:buFont typeface="Arial"/>
              <a:buNone/>
              <a:defRPr sz="4000" b="1" i="0" u="none" strike="noStrike" cap="none">
                <a:solidFill>
                  <a:srgbClr val="000000"/>
                </a:solidFill>
                <a:latin typeface="Arial"/>
                <a:ea typeface="Arial"/>
                <a:cs typeface="Arial"/>
                <a:sym typeface="Arial"/>
              </a:defRPr>
            </a:lvl9pPr>
          </a:lstStyle>
          <a:p>
            <a:endParaRPr/>
          </a:p>
        </p:txBody>
      </p:sp>
      <p:sp>
        <p:nvSpPr>
          <p:cNvPr id="9" name="Google Shape;9;p220"/>
          <p:cNvSpPr txBox="1">
            <a:spLocks noGrp="1"/>
          </p:cNvSpPr>
          <p:nvPr>
            <p:ph type="body" idx="1"/>
          </p:nvPr>
        </p:nvSpPr>
        <p:spPr>
          <a:xfrm>
            <a:off x="564928" y="1062624"/>
            <a:ext cx="11169651" cy="4519614"/>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Arial"/>
                <a:ea typeface="Arial"/>
                <a:cs typeface="Arial"/>
                <a:sym typeface="Arial"/>
              </a:defRPr>
            </a:lvl9pPr>
          </a:lstStyle>
          <a:p>
            <a:endParaRPr/>
          </a:p>
        </p:txBody>
      </p:sp>
      <p:sp>
        <p:nvSpPr>
          <p:cNvPr id="10" name="Google Shape;10;p220"/>
          <p:cNvSpPr txBox="1">
            <a:spLocks noGrp="1"/>
          </p:cNvSpPr>
          <p:nvPr>
            <p:ph type="sldNum" idx="12"/>
          </p:nvPr>
        </p:nvSpPr>
        <p:spPr>
          <a:xfrm>
            <a:off x="5892800" y="6172200"/>
            <a:ext cx="2844800" cy="36830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sz="140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D3E39C38-1A9D-40DC-AAC8-50181103F52E}"/>
              </a:ext>
            </a:extLst>
          </p:cNvPr>
          <p:cNvSpPr txBox="1"/>
          <p:nvPr/>
        </p:nvSpPr>
        <p:spPr>
          <a:xfrm>
            <a:off x="133926" y="309615"/>
            <a:ext cx="9097819" cy="1138773"/>
          </a:xfrm>
          <a:prstGeom prst="rect">
            <a:avLst/>
          </a:prstGeom>
          <a:noFill/>
        </p:spPr>
        <p:txBody>
          <a:bodyPr wrap="square" rtlCol="0">
            <a:spAutoFit/>
          </a:bodyPr>
          <a:lstStyle/>
          <a:p>
            <a:r>
              <a:rPr lang="ja-JP" altLang="en-US" sz="3200">
                <a:solidFill>
                  <a:schemeClr val="tx1"/>
                </a:solidFill>
                <a:effectLst/>
                <a:latin typeface="Hiragino Sans" panose="020B0400000000000000" pitchFamily="34" charset="-128"/>
                <a:ea typeface="Hiragino Sans" panose="020B0400000000000000" pitchFamily="34" charset="-128"/>
              </a:rPr>
              <a:t>北欧型障がい福祉施設教育</a:t>
            </a:r>
            <a:endParaRPr lang="en-US" altLang="ja-JP" sz="3200" b="1" i="0" u="none" strike="noStrike" dirty="0">
              <a:solidFill>
                <a:schemeClr val="tx1"/>
              </a:solidFill>
              <a:effectLst/>
              <a:latin typeface="Trebuchet MS" panose="020B0603020202020204" pitchFamily="34" charset="0"/>
            </a:endParaRPr>
          </a:p>
          <a:p>
            <a:pPr rtl="0">
              <a:spcBef>
                <a:spcPts val="0"/>
              </a:spcBef>
              <a:spcAft>
                <a:spcPts val="0"/>
              </a:spcAft>
            </a:pPr>
            <a:r>
              <a:rPr lang="ja-JP" altLang="en-US" sz="3600" b="1">
                <a:solidFill>
                  <a:schemeClr val="tx1">
                    <a:lumMod val="65000"/>
                    <a:lumOff val="35000"/>
                  </a:schemeClr>
                </a:solidFill>
                <a:latin typeface="Trebuchet MS" panose="020B0603020202020204" pitchFamily="34" charset="0"/>
              </a:rPr>
              <a:t>野田　直裕</a:t>
            </a:r>
            <a:r>
              <a:rPr lang="ja-JP" altLang="en-US" sz="3600" b="1" i="0" u="none" strike="noStrike">
                <a:solidFill>
                  <a:schemeClr val="tx1">
                    <a:lumMod val="65000"/>
                    <a:lumOff val="35000"/>
                  </a:schemeClr>
                </a:solidFill>
                <a:effectLst/>
                <a:latin typeface="Trebuchet MS" panose="020B0603020202020204" pitchFamily="34" charset="0"/>
              </a:rPr>
              <a:t>さん</a:t>
            </a:r>
            <a:r>
              <a:rPr lang="ja-JP" altLang="en-US" sz="3600" b="1" i="0" u="none" strike="noStrike">
                <a:solidFill>
                  <a:srgbClr val="F4466F"/>
                </a:solidFill>
                <a:effectLst/>
                <a:latin typeface="Trebuchet MS" panose="020B0603020202020204" pitchFamily="34" charset="0"/>
              </a:rPr>
              <a:t>を</a:t>
            </a:r>
            <a:r>
              <a:rPr lang="ja-JP" altLang="en-US" sz="3600" b="1" i="0" u="none" strike="noStrike" dirty="0">
                <a:solidFill>
                  <a:srgbClr val="F4466F"/>
                </a:solidFill>
                <a:effectLst/>
                <a:latin typeface="Trebuchet MS" panose="020B0603020202020204" pitchFamily="34" charset="0"/>
              </a:rPr>
              <a:t>推薦致します</a:t>
            </a:r>
            <a:endParaRPr lang="ja-JP" altLang="en-US" sz="3600" b="1" dirty="0">
              <a:solidFill>
                <a:srgbClr val="F4466F"/>
              </a:solidFill>
              <a:effectLst/>
            </a:endParaRPr>
          </a:p>
        </p:txBody>
      </p:sp>
      <p:sp>
        <p:nvSpPr>
          <p:cNvPr id="3" name="テキスト ボックス 2">
            <a:extLst>
              <a:ext uri="{FF2B5EF4-FFF2-40B4-BE49-F238E27FC236}">
                <a16:creationId xmlns:a16="http://schemas.microsoft.com/office/drawing/2014/main" id="{0E810558-8F46-43D0-BCCE-6DAC5B0A7F2A}"/>
              </a:ext>
            </a:extLst>
          </p:cNvPr>
          <p:cNvSpPr txBox="1"/>
          <p:nvPr/>
        </p:nvSpPr>
        <p:spPr>
          <a:xfrm>
            <a:off x="133926" y="1448388"/>
            <a:ext cx="12058074" cy="6370975"/>
          </a:xfrm>
          <a:prstGeom prst="rect">
            <a:avLst/>
          </a:prstGeom>
          <a:noFill/>
        </p:spPr>
        <p:txBody>
          <a:bodyPr wrap="square" rtlCol="0">
            <a:spAutoFit/>
          </a:bodyPr>
          <a:lstStyle/>
          <a:p>
            <a:r>
              <a:rPr lang="en" altLang="ja-JP" sz="1800" dirty="0">
                <a:solidFill>
                  <a:schemeClr val="tx1"/>
                </a:solidFill>
                <a:effectLst/>
                <a:latin typeface="Helvetica Neue" panose="02000503000000020004" pitchFamily="2" charset="0"/>
                <a:ea typeface="Hiragino Sans" panose="020B0400000000000000" pitchFamily="34" charset="-128"/>
              </a:rPr>
              <a:t>BNI</a:t>
            </a:r>
            <a:r>
              <a:rPr lang="ja-JP" altLang="en-US" sz="1800">
                <a:solidFill>
                  <a:schemeClr val="tx1"/>
                </a:solidFill>
                <a:effectLst/>
                <a:latin typeface="Hiragino Sans" panose="020B0400000000000000" pitchFamily="34" charset="-128"/>
                <a:ea typeface="Hiragino Sans" panose="020B0400000000000000" pitchFamily="34" charset="-128"/>
              </a:rPr>
              <a:t>に入る前に、私は心の病になりその時に利用していた施設で日本の福祉の体制の</a:t>
            </a:r>
            <a:endParaRPr lang="en-US" altLang="ja-JP" sz="1800" dirty="0">
              <a:solidFill>
                <a:schemeClr val="tx1"/>
              </a:solidFill>
              <a:effectLst/>
              <a:latin typeface="Hiragino Sans" panose="020B0400000000000000" pitchFamily="34" charset="-128"/>
              <a:ea typeface="Hiragino Sans" panose="020B0400000000000000" pitchFamily="34" charset="-128"/>
            </a:endParaRPr>
          </a:p>
          <a:p>
            <a:r>
              <a:rPr lang="ja-JP" altLang="en-US" sz="1800">
                <a:solidFill>
                  <a:schemeClr val="tx1"/>
                </a:solidFill>
                <a:effectLst/>
                <a:latin typeface="Hiragino Sans" panose="020B0400000000000000" pitchFamily="34" charset="-128"/>
                <a:ea typeface="Hiragino Sans" panose="020B0400000000000000" pitchFamily="34" charset="-128"/>
              </a:rPr>
              <a:t>あり方に疑問を抱いていました！</a:t>
            </a:r>
          </a:p>
          <a:p>
            <a:r>
              <a:rPr lang="ja-JP" altLang="en-US" sz="1800" b="1">
                <a:solidFill>
                  <a:schemeClr val="tx1"/>
                </a:solidFill>
                <a:effectLst/>
                <a:latin typeface="Hiragino Sans" panose="020B0400000000000000" pitchFamily="34" charset="-128"/>
                <a:ea typeface="Hiragino Sans" panose="020B0400000000000000" pitchFamily="34" charset="-128"/>
              </a:rPr>
              <a:t>働いている人から活力を感じない・・・</a:t>
            </a:r>
          </a:p>
          <a:p>
            <a:r>
              <a:rPr lang="ja-JP" altLang="en-US" sz="1800">
                <a:solidFill>
                  <a:schemeClr val="tx1"/>
                </a:solidFill>
                <a:effectLst/>
                <a:latin typeface="Hiragino Sans" panose="020B0400000000000000" pitchFamily="34" charset="-128"/>
                <a:ea typeface="Hiragino Sans" panose="020B0400000000000000" pitchFamily="34" charset="-128"/>
              </a:rPr>
              <a:t>障害を持たれた方をケアするのはかなり大変なのに安月給・・・。</a:t>
            </a:r>
            <a:endParaRPr lang="en-US" altLang="ja-JP" sz="1800" dirty="0">
              <a:solidFill>
                <a:schemeClr val="tx1"/>
              </a:solidFill>
              <a:effectLst/>
              <a:latin typeface="Hiragino Sans" panose="020B0400000000000000" pitchFamily="34" charset="-128"/>
              <a:ea typeface="Hiragino Sans" panose="020B0400000000000000" pitchFamily="34" charset="-128"/>
            </a:endParaRPr>
          </a:p>
          <a:p>
            <a:r>
              <a:rPr lang="ja-JP" altLang="en-US" sz="1800">
                <a:solidFill>
                  <a:schemeClr val="tx1"/>
                </a:solidFill>
                <a:effectLst/>
                <a:latin typeface="Hiragino Sans" panose="020B0400000000000000" pitchFamily="34" charset="-128"/>
                <a:ea typeface="Hiragino Sans" panose="020B0400000000000000" pitchFamily="34" charset="-128"/>
              </a:rPr>
              <a:t>「福祉は稼げない」など目の当たりにした時にこの業界をどうにかしたい！と心の中で思っていました！</a:t>
            </a:r>
            <a:endParaRPr lang="ja-JP" altLang="en-US" sz="1800">
              <a:solidFill>
                <a:schemeClr val="tx1"/>
              </a:solidFill>
              <a:effectLst/>
              <a:latin typeface="Helvetica Neue" panose="02000503000000020004" pitchFamily="2" charset="0"/>
            </a:endParaRPr>
          </a:p>
          <a:p>
            <a:r>
              <a:rPr lang="ja-JP" altLang="en-US" sz="1800">
                <a:solidFill>
                  <a:schemeClr val="tx1"/>
                </a:solidFill>
                <a:effectLst/>
                <a:latin typeface="Hiragino Sans" panose="020B0400000000000000" pitchFamily="34" charset="-128"/>
                <a:ea typeface="Hiragino Sans" panose="020B0400000000000000" pitchFamily="34" charset="-128"/>
              </a:rPr>
              <a:t>そして</a:t>
            </a:r>
            <a:r>
              <a:rPr lang="en" altLang="ja-JP" sz="1800" dirty="0">
                <a:solidFill>
                  <a:schemeClr val="tx1"/>
                </a:solidFill>
                <a:effectLst/>
                <a:latin typeface="Helvetica Neue" panose="02000503000000020004" pitchFamily="2" charset="0"/>
                <a:ea typeface="Hiragino Sans" panose="020B0400000000000000" pitchFamily="34" charset="-128"/>
              </a:rPr>
              <a:t>BNI</a:t>
            </a:r>
            <a:r>
              <a:rPr lang="ja-JP" altLang="en-US" sz="1800">
                <a:solidFill>
                  <a:schemeClr val="tx1"/>
                </a:solidFill>
                <a:effectLst/>
                <a:latin typeface="Hiragino Sans" panose="020B0400000000000000" pitchFamily="34" charset="-128"/>
                <a:ea typeface="Hiragino Sans" panose="020B0400000000000000" pitchFamily="34" charset="-128"/>
              </a:rPr>
              <a:t>で野田さんの</a:t>
            </a:r>
            <a:r>
              <a:rPr lang="ja-JP" altLang="en-US" sz="1800" b="1">
                <a:solidFill>
                  <a:schemeClr val="tx1"/>
                </a:solidFill>
                <a:effectLst/>
                <a:latin typeface="Hiragino Sans" panose="020B0400000000000000" pitchFamily="34" charset="-128"/>
                <a:ea typeface="Hiragino Sans" panose="020B0400000000000000" pitchFamily="34" charset="-128"/>
              </a:rPr>
              <a:t>「北欧型福祉」</a:t>
            </a:r>
            <a:r>
              <a:rPr lang="ja-JP" altLang="en-US" sz="1800">
                <a:solidFill>
                  <a:schemeClr val="tx1"/>
                </a:solidFill>
                <a:effectLst/>
                <a:latin typeface="Hiragino Sans" panose="020B0400000000000000" pitchFamily="34" charset="-128"/>
                <a:ea typeface="Hiragino Sans" panose="020B0400000000000000" pitchFamily="34" charset="-128"/>
              </a:rPr>
              <a:t>と出会い、ボクは問題解決の全てがここに詰まっていて</a:t>
            </a:r>
          </a:p>
          <a:p>
            <a:r>
              <a:rPr lang="ja-JP" altLang="en-US" sz="1800">
                <a:solidFill>
                  <a:schemeClr val="tx1"/>
                </a:solidFill>
                <a:effectLst/>
                <a:latin typeface="Hiragino Sans" panose="020B0400000000000000" pitchFamily="34" charset="-128"/>
                <a:ea typeface="Hiragino Sans" panose="020B0400000000000000" pitchFamily="34" charset="-128"/>
              </a:rPr>
              <a:t>「これだ！！」と震えたのを覚えてます！</a:t>
            </a:r>
            <a:endParaRPr lang="ja-JP" altLang="en-US" sz="1800">
              <a:solidFill>
                <a:schemeClr val="tx1"/>
              </a:solidFill>
              <a:effectLst/>
              <a:latin typeface="Helvetica Neue" panose="02000503000000020004" pitchFamily="2" charset="0"/>
            </a:endParaRPr>
          </a:p>
          <a:p>
            <a:r>
              <a:rPr lang="ja-JP" altLang="en-US" sz="1800" b="1">
                <a:solidFill>
                  <a:srgbClr val="FF0000"/>
                </a:solidFill>
                <a:effectLst/>
                <a:latin typeface="Hiragino Sans" panose="020B0400000000000000" pitchFamily="34" charset="-128"/>
                <a:ea typeface="Hiragino Sans" panose="020B0400000000000000" pitchFamily="34" charset="-128"/>
              </a:rPr>
              <a:t>「</a:t>
            </a:r>
            <a:r>
              <a:rPr lang="en" altLang="ja-JP" sz="1800" b="1" dirty="0">
                <a:solidFill>
                  <a:srgbClr val="FF0000"/>
                </a:solidFill>
                <a:effectLst/>
                <a:latin typeface="Helvetica Neue" panose="02000503000000020004" pitchFamily="2" charset="0"/>
                <a:ea typeface="Hiragino Sans" panose="020B0400000000000000" pitchFamily="34" charset="-128"/>
              </a:rPr>
              <a:t>IT</a:t>
            </a:r>
            <a:r>
              <a:rPr lang="ja-JP" altLang="en-US" sz="1800" b="1">
                <a:solidFill>
                  <a:srgbClr val="FF0000"/>
                </a:solidFill>
                <a:effectLst/>
                <a:latin typeface="Hiragino Sans" panose="020B0400000000000000" pitchFamily="34" charset="-128"/>
                <a:ea typeface="Hiragino Sans" panose="020B0400000000000000" pitchFamily="34" charset="-128"/>
              </a:rPr>
              <a:t>の技術」</a:t>
            </a:r>
            <a:r>
              <a:rPr lang="ja-JP" altLang="en-US" sz="1800" b="1">
                <a:solidFill>
                  <a:srgbClr val="FF0000"/>
                </a:solidFill>
                <a:effectLst/>
                <a:latin typeface=".Apple Color Emoji UI"/>
                <a:ea typeface="Hiragino Sans" panose="020B0400000000000000" pitchFamily="34" charset="-128"/>
              </a:rPr>
              <a:t>✖️</a:t>
            </a:r>
            <a:r>
              <a:rPr lang="ja-JP" altLang="en-US" sz="1800" b="1">
                <a:solidFill>
                  <a:srgbClr val="FF0000"/>
                </a:solidFill>
                <a:effectLst/>
                <a:latin typeface="Hiragino Sans" panose="020B0400000000000000" pitchFamily="34" charset="-128"/>
                <a:ea typeface="Hiragino Sans" panose="020B0400000000000000" pitchFamily="34" charset="-128"/>
              </a:rPr>
              <a:t>「空き家を利用」</a:t>
            </a:r>
            <a:r>
              <a:rPr lang="ja-JP" altLang="en-US" sz="1800" b="1">
                <a:solidFill>
                  <a:srgbClr val="FF0000"/>
                </a:solidFill>
                <a:effectLst/>
                <a:latin typeface=".Apple Color Emoji UI"/>
                <a:ea typeface="Hiragino Sans" panose="020B0400000000000000" pitchFamily="34" charset="-128"/>
              </a:rPr>
              <a:t>✖️</a:t>
            </a:r>
            <a:r>
              <a:rPr lang="ja-JP" altLang="en-US" sz="1800" b="1">
                <a:solidFill>
                  <a:srgbClr val="FF0000"/>
                </a:solidFill>
                <a:effectLst/>
                <a:latin typeface="Hiragino Sans" panose="020B0400000000000000" pitchFamily="34" charset="-128"/>
                <a:ea typeface="Hiragino Sans" panose="020B0400000000000000" pitchFamily="34" charset="-128"/>
              </a:rPr>
              <a:t>「しっかり稼げる仕組み」</a:t>
            </a:r>
            <a:endParaRPr lang="ja-JP" altLang="en-US" sz="1800" b="1">
              <a:solidFill>
                <a:srgbClr val="FF0000"/>
              </a:solidFill>
              <a:effectLst/>
              <a:latin typeface="Helvetica Neue" panose="02000503000000020004" pitchFamily="2" charset="0"/>
            </a:endParaRPr>
          </a:p>
          <a:p>
            <a:endParaRPr lang="en-US" altLang="ja-JP" sz="1800" dirty="0">
              <a:solidFill>
                <a:schemeClr val="tx1"/>
              </a:solidFill>
              <a:effectLst/>
              <a:latin typeface="Hiragino Sans" panose="020B0400000000000000" pitchFamily="34" charset="-128"/>
              <a:ea typeface="Hiragino Sans" panose="020B0400000000000000" pitchFamily="34" charset="-128"/>
            </a:endParaRPr>
          </a:p>
          <a:p>
            <a:r>
              <a:rPr lang="ja-JP" altLang="en-US" sz="1800">
                <a:solidFill>
                  <a:schemeClr val="tx1"/>
                </a:solidFill>
                <a:effectLst/>
                <a:latin typeface="Hiragino Sans" panose="020B0400000000000000" pitchFamily="34" charset="-128"/>
                <a:ea typeface="Hiragino Sans" panose="020B0400000000000000" pitchFamily="34" charset="-128"/>
              </a:rPr>
              <a:t>やりたいことを実現されていた野田さんとの出会いは偶然ではなく、</a:t>
            </a:r>
            <a:r>
              <a:rPr lang="en" altLang="ja-JP" sz="1800" dirty="0">
                <a:solidFill>
                  <a:schemeClr val="tx1"/>
                </a:solidFill>
                <a:effectLst/>
                <a:latin typeface="Helvetica Neue" panose="02000503000000020004" pitchFamily="2" charset="0"/>
                <a:ea typeface="Hiragino Sans" panose="020B0400000000000000" pitchFamily="34" charset="-128"/>
              </a:rPr>
              <a:t>LAPIS</a:t>
            </a:r>
            <a:r>
              <a:rPr lang="ja-JP" altLang="en-US" sz="1800">
                <a:solidFill>
                  <a:schemeClr val="tx1"/>
                </a:solidFill>
                <a:effectLst/>
                <a:latin typeface="Hiragino Sans" panose="020B0400000000000000" pitchFamily="34" charset="-128"/>
                <a:ea typeface="Hiragino Sans" panose="020B0400000000000000" pitchFamily="34" charset="-128"/>
              </a:rPr>
              <a:t>が繋げてくれた</a:t>
            </a:r>
            <a:r>
              <a:rPr lang="ja-JP" altLang="en-US" sz="1800" b="1">
                <a:solidFill>
                  <a:schemeClr val="tx1"/>
                </a:solidFill>
                <a:effectLst/>
                <a:latin typeface="Hiragino Sans" panose="020B0400000000000000" pitchFamily="34" charset="-128"/>
                <a:ea typeface="Hiragino Sans" panose="020B0400000000000000" pitchFamily="34" charset="-128"/>
              </a:rPr>
              <a:t>ステキなご縁</a:t>
            </a:r>
            <a:r>
              <a:rPr lang="ja-JP" altLang="en-US" sz="1800">
                <a:solidFill>
                  <a:schemeClr val="tx1"/>
                </a:solidFill>
                <a:effectLst/>
                <a:latin typeface="Hiragino Sans" panose="020B0400000000000000" pitchFamily="34" charset="-128"/>
                <a:ea typeface="Hiragino Sans" panose="020B0400000000000000" pitchFamily="34" charset="-128"/>
              </a:rPr>
              <a:t>です。</a:t>
            </a:r>
          </a:p>
          <a:p>
            <a:r>
              <a:rPr lang="ja-JP" altLang="en-US" sz="1800">
                <a:solidFill>
                  <a:schemeClr val="tx1"/>
                </a:solidFill>
                <a:effectLst/>
                <a:latin typeface="Hiragino Sans" panose="020B0400000000000000" pitchFamily="34" charset="-128"/>
                <a:ea typeface="Hiragino Sans" panose="020B0400000000000000" pitchFamily="34" charset="-128"/>
              </a:rPr>
              <a:t>ビジネスはもちろんお金を稼ぐことですが、社会貢献をしながら、働く方、障害をお持ちの</a:t>
            </a:r>
            <a:r>
              <a:rPr lang="ja-JP" altLang="en-US" sz="1800" b="1">
                <a:solidFill>
                  <a:srgbClr val="FF0000"/>
                </a:solidFill>
                <a:effectLst/>
                <a:latin typeface="Hiragino Sans" panose="020B0400000000000000" pitchFamily="34" charset="-128"/>
                <a:ea typeface="Hiragino Sans" panose="020B0400000000000000" pitchFamily="34" charset="-128"/>
              </a:rPr>
              <a:t>「幸福」を実現</a:t>
            </a:r>
            <a:r>
              <a:rPr lang="ja-JP" altLang="en-US" sz="1800">
                <a:solidFill>
                  <a:schemeClr val="tx1"/>
                </a:solidFill>
                <a:effectLst/>
                <a:latin typeface="Hiragino Sans" panose="020B0400000000000000" pitchFamily="34" charset="-128"/>
                <a:ea typeface="Hiragino Sans" panose="020B0400000000000000" pitchFamily="34" charset="-128"/>
              </a:rPr>
              <a:t>できる</a:t>
            </a:r>
          </a:p>
          <a:p>
            <a:r>
              <a:rPr lang="ja-JP" altLang="en-US" sz="1800">
                <a:solidFill>
                  <a:schemeClr val="tx1"/>
                </a:solidFill>
                <a:effectLst/>
                <a:latin typeface="Hiragino Sans" panose="020B0400000000000000" pitchFamily="34" charset="-128"/>
                <a:ea typeface="Hiragino Sans" panose="020B0400000000000000" pitchFamily="34" charset="-128"/>
              </a:rPr>
              <a:t>野田さんのビジネスは本当に日本の福祉を救います！</a:t>
            </a:r>
          </a:p>
          <a:p>
            <a:r>
              <a:rPr lang="ja-JP" altLang="en-US" sz="1800">
                <a:solidFill>
                  <a:schemeClr val="tx1"/>
                </a:solidFill>
                <a:effectLst/>
                <a:latin typeface="Hiragino Sans" panose="020B0400000000000000" pitchFamily="34" charset="-128"/>
                <a:ea typeface="Hiragino Sans" panose="020B0400000000000000" pitchFamily="34" charset="-128"/>
              </a:rPr>
              <a:t>また、見た目は生真面目そうな野田さんですが、こどものようなユーモアな遊び心があり、常にクリエイティブな</a:t>
            </a:r>
            <a:endParaRPr lang="en-US" altLang="ja-JP" sz="1800" dirty="0">
              <a:solidFill>
                <a:schemeClr val="tx1"/>
              </a:solidFill>
              <a:effectLst/>
              <a:latin typeface="Hiragino Sans" panose="020B0400000000000000" pitchFamily="34" charset="-128"/>
              <a:ea typeface="Hiragino Sans" panose="020B0400000000000000" pitchFamily="34" charset="-128"/>
            </a:endParaRPr>
          </a:p>
          <a:p>
            <a:r>
              <a:rPr lang="ja-JP" altLang="en-US" sz="1800">
                <a:solidFill>
                  <a:schemeClr val="tx1"/>
                </a:solidFill>
                <a:effectLst/>
                <a:latin typeface="Hiragino Sans" panose="020B0400000000000000" pitchFamily="34" charset="-128"/>
                <a:ea typeface="Hiragino Sans" panose="020B0400000000000000" pitchFamily="34" charset="-128"/>
              </a:rPr>
              <a:t>発想で新しいことを取り組まれ、まだまだ貪欲にビジネスに向き合う姿は本当に尊敬しています。</a:t>
            </a:r>
          </a:p>
          <a:p>
            <a:endParaRPr lang="en-US" altLang="ja-JP" sz="1800" dirty="0">
              <a:solidFill>
                <a:schemeClr val="tx1"/>
              </a:solidFill>
              <a:effectLst/>
              <a:latin typeface="Hiragino Sans" panose="020B0400000000000000" pitchFamily="34" charset="-128"/>
              <a:ea typeface="Hiragino Sans" panose="020B0400000000000000" pitchFamily="34" charset="-128"/>
            </a:endParaRPr>
          </a:p>
          <a:p>
            <a:r>
              <a:rPr lang="ja-JP" altLang="en-US" sz="1800">
                <a:solidFill>
                  <a:schemeClr val="tx1"/>
                </a:solidFill>
                <a:effectLst/>
                <a:latin typeface="Hiragino Sans" panose="020B0400000000000000" pitchFamily="34" charset="-128"/>
                <a:ea typeface="Hiragino Sans" panose="020B0400000000000000" pitchFamily="34" charset="-128"/>
              </a:rPr>
              <a:t>同じチャプター内で生まれた</a:t>
            </a:r>
            <a:r>
              <a:rPr lang="ja-JP" altLang="en-US" sz="1800" b="1">
                <a:solidFill>
                  <a:srgbClr val="FF0000"/>
                </a:solidFill>
                <a:effectLst/>
                <a:latin typeface="Hiragino Sans" panose="020B0400000000000000" pitchFamily="34" charset="-128"/>
                <a:ea typeface="Hiragino Sans" panose="020B0400000000000000" pitchFamily="34" charset="-128"/>
              </a:rPr>
              <a:t>志で繋がるビジネスパートナー</a:t>
            </a:r>
            <a:r>
              <a:rPr lang="ja-JP" altLang="en-US" sz="1800">
                <a:solidFill>
                  <a:schemeClr val="tx1"/>
                </a:solidFill>
                <a:effectLst/>
                <a:latin typeface="Hiragino Sans" panose="020B0400000000000000" pitchFamily="34" charset="-128"/>
                <a:ea typeface="Hiragino Sans" panose="020B0400000000000000" pitchFamily="34" charset="-128"/>
              </a:rPr>
              <a:t>の野田さんを私は大推薦いたします！</a:t>
            </a:r>
          </a:p>
          <a:p>
            <a:endParaRPr kumimoji="1" lang="en-US" altLang="ja-JP" sz="2400" dirty="0">
              <a:solidFill>
                <a:schemeClr val="tx1">
                  <a:lumMod val="75000"/>
                  <a:lumOff val="25000"/>
                </a:schemeClr>
              </a:solidFill>
            </a:endParaRPr>
          </a:p>
          <a:p>
            <a:r>
              <a:rPr kumimoji="1" lang="ja-JP" altLang="en-US" sz="2400">
                <a:solidFill>
                  <a:schemeClr val="tx1">
                    <a:lumMod val="75000"/>
                    <a:lumOff val="25000"/>
                  </a:schemeClr>
                </a:solidFill>
              </a:rPr>
              <a:t>　　　　　　　　　　　　　　　　　</a:t>
            </a:r>
            <a:r>
              <a:rPr kumimoji="1" lang="en-US" altLang="ja-JP" sz="2400" dirty="0">
                <a:solidFill>
                  <a:schemeClr val="tx1">
                    <a:lumMod val="75000"/>
                    <a:lumOff val="25000"/>
                  </a:schemeClr>
                </a:solidFill>
              </a:rPr>
              <a:t>2023</a:t>
            </a:r>
            <a:r>
              <a:rPr kumimoji="1" lang="ja-JP" altLang="en-US" sz="2400">
                <a:solidFill>
                  <a:schemeClr val="tx1">
                    <a:lumMod val="75000"/>
                    <a:lumOff val="25000"/>
                  </a:schemeClr>
                </a:solidFill>
              </a:rPr>
              <a:t>年</a:t>
            </a:r>
            <a:r>
              <a:rPr kumimoji="1" lang="en-US" altLang="ja-JP" sz="2400" dirty="0">
                <a:solidFill>
                  <a:schemeClr val="tx1">
                    <a:lumMod val="75000"/>
                    <a:lumOff val="25000"/>
                  </a:schemeClr>
                </a:solidFill>
              </a:rPr>
              <a:t>6</a:t>
            </a:r>
            <a:r>
              <a:rPr kumimoji="1" lang="ja-JP" altLang="en-US" sz="2400">
                <a:solidFill>
                  <a:schemeClr val="tx1">
                    <a:lumMod val="75000"/>
                    <a:lumOff val="25000"/>
                  </a:schemeClr>
                </a:solidFill>
              </a:rPr>
              <a:t>月</a:t>
            </a:r>
            <a:r>
              <a:rPr kumimoji="1" lang="en-US" altLang="ja-JP" sz="2400" dirty="0">
                <a:solidFill>
                  <a:schemeClr val="tx1">
                    <a:lumMod val="75000"/>
                    <a:lumOff val="25000"/>
                  </a:schemeClr>
                </a:solidFill>
              </a:rPr>
              <a:t>7</a:t>
            </a:r>
            <a:r>
              <a:rPr kumimoji="1" lang="ja-JP" altLang="en-US" sz="2400">
                <a:solidFill>
                  <a:schemeClr val="tx1">
                    <a:lumMod val="75000"/>
                    <a:lumOff val="25000"/>
                  </a:schemeClr>
                </a:solidFill>
              </a:rPr>
              <a:t>日　</a:t>
            </a:r>
            <a:r>
              <a:rPr kumimoji="1" lang="en-US" altLang="ja-JP" sz="2400" dirty="0">
                <a:solidFill>
                  <a:schemeClr val="tx1">
                    <a:lumMod val="75000"/>
                    <a:lumOff val="25000"/>
                  </a:schemeClr>
                </a:solidFill>
              </a:rPr>
              <a:t>Google</a:t>
            </a:r>
            <a:r>
              <a:rPr kumimoji="1" lang="ja-JP" altLang="en-US" sz="2400">
                <a:solidFill>
                  <a:schemeClr val="tx1">
                    <a:lumMod val="75000"/>
                    <a:lumOff val="25000"/>
                  </a:schemeClr>
                </a:solidFill>
              </a:rPr>
              <a:t>先生　来栖　康将</a:t>
            </a:r>
            <a:endParaRPr kumimoji="1" lang="en-US" altLang="ja-JP" sz="2400" dirty="0">
              <a:solidFill>
                <a:schemeClr val="tx1">
                  <a:lumMod val="75000"/>
                  <a:lumOff val="25000"/>
                </a:schemeClr>
              </a:solidFill>
            </a:endParaRPr>
          </a:p>
          <a:p>
            <a:endParaRPr kumimoji="1" lang="en-US" altLang="ja-JP" sz="2400" dirty="0">
              <a:solidFill>
                <a:schemeClr val="tx1">
                  <a:lumMod val="75000"/>
                  <a:lumOff val="25000"/>
                </a:schemeClr>
              </a:solidFill>
            </a:endParaRPr>
          </a:p>
          <a:p>
            <a:endParaRPr kumimoji="1" lang="en-US" altLang="ja-JP" sz="2400" dirty="0">
              <a:solidFill>
                <a:schemeClr val="tx1">
                  <a:lumMod val="75000"/>
                  <a:lumOff val="25000"/>
                </a:schemeClr>
              </a:solidFill>
            </a:endParaRPr>
          </a:p>
          <a:p>
            <a:endParaRPr kumimoji="1" lang="en-US" altLang="ja-JP" sz="2400" dirty="0">
              <a:solidFill>
                <a:schemeClr val="tx1">
                  <a:lumMod val="75000"/>
                  <a:lumOff val="25000"/>
                </a:schemeClr>
              </a:solidFill>
            </a:endParaRPr>
          </a:p>
        </p:txBody>
      </p:sp>
      <p:pic>
        <p:nvPicPr>
          <p:cNvPr id="5" name="図 4" descr="本を持っている男性&#10;&#10;中程度の精度で自動的に生成された説明">
            <a:extLst>
              <a:ext uri="{FF2B5EF4-FFF2-40B4-BE49-F238E27FC236}">
                <a16:creationId xmlns:a16="http://schemas.microsoft.com/office/drawing/2014/main" id="{E12F2C9F-417E-1A60-42A1-5D75A5ADFAB5}"/>
              </a:ext>
            </a:extLst>
          </p:cNvPr>
          <p:cNvPicPr>
            <a:picLocks noChangeAspect="1"/>
          </p:cNvPicPr>
          <p:nvPr/>
        </p:nvPicPr>
        <p:blipFill>
          <a:blip r:embed="rId3"/>
          <a:stretch>
            <a:fillRect/>
          </a:stretch>
        </p:blipFill>
        <p:spPr>
          <a:xfrm>
            <a:off x="9342987" y="0"/>
            <a:ext cx="2327563" cy="2440750"/>
          </a:xfrm>
          <a:prstGeom prst="rect">
            <a:avLst/>
          </a:prstGeom>
        </p:spPr>
      </p:pic>
    </p:spTree>
  </p:cSld>
  <p:clrMapOvr>
    <a:masterClrMapping/>
  </p:clrMapOvr>
</p:sld>
</file>

<file path=ppt/theme/theme1.xml><?xml version="1.0" encoding="utf-8"?>
<a:theme xmlns:a="http://schemas.openxmlformats.org/drawingml/2006/main" name="Custom Design">
  <a:themeElements>
    <a:clrScheme name="Custom Design">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Custom Design">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TotalTime>
  <Words>294</Words>
  <Application>Microsoft Macintosh PowerPoint</Application>
  <PresentationFormat>ワイド画面</PresentationFormat>
  <Paragraphs>22</Paragraphs>
  <Slides>1</Slides>
  <Notes>1</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vt:i4>
      </vt:variant>
    </vt:vector>
  </HeadingPairs>
  <TitlesOfParts>
    <vt:vector size="9" baseType="lpstr">
      <vt:lpstr>Trebuchet MS</vt:lpstr>
      <vt:lpstr>Helvetica Neue</vt:lpstr>
      <vt:lpstr>Calibri</vt:lpstr>
      <vt:lpstr>Kosugi Maru</vt:lpstr>
      <vt:lpstr>.Apple Color Emoji UI</vt:lpstr>
      <vt:lpstr>Hiragino Sans</vt:lpstr>
      <vt:lpstr>Arial</vt:lpstr>
      <vt:lpstr>Custom Design</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kouno akari</dc:creator>
  <cp:lastModifiedBy>康将 来栖</cp:lastModifiedBy>
  <cp:revision>6</cp:revision>
  <dcterms:created xsi:type="dcterms:W3CDTF">2020-10-19T07:43:26Z</dcterms:created>
  <dcterms:modified xsi:type="dcterms:W3CDTF">2023-06-06T13:55:29Z</dcterms:modified>
</cp:coreProperties>
</file>