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124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タイトル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9" name="サブタイトル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ja-JP" altLang="en-US" smtClean="0"/>
              <a:t>マスタ サブタイトルの書式設定</a:t>
            </a:r>
            <a:endParaRPr kumimoji="0" lang="en-US"/>
          </a:p>
        </p:txBody>
      </p:sp>
      <p:sp>
        <p:nvSpPr>
          <p:cNvPr id="28" name="日付プレースホルダ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E4D8BD96-0FCA-45E3-807D-1391F62CA5BE}" type="datetimeFigureOut">
              <a:rPr kumimoji="1" lang="ja-JP" altLang="en-US" smtClean="0"/>
              <a:t>2023/6/15</a:t>
            </a:fld>
            <a:endParaRPr kumimoji="1" lang="ja-JP" altLang="en-US"/>
          </a:p>
        </p:txBody>
      </p:sp>
      <p:sp>
        <p:nvSpPr>
          <p:cNvPr id="17" name="フッター プレースホルダ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10" name="正方形/長方形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正方形/長方形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正方形/長方形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正方形/長方形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直線コネクタ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直線コネクタ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直線コネクタ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直線コネクタ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直線コネクタ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直線コネクタ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正方形/長方形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円/楕円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円/楕円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円/楕円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円/楕円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円/楕円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スライド番号プレースホルダ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D0A73C63-649A-4585-BF61-25682ADAE613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D8BD96-0FCA-45E3-807D-1391F62CA5BE}" type="datetimeFigureOut">
              <a:rPr kumimoji="1" lang="ja-JP" altLang="en-US" smtClean="0"/>
              <a:t>2023/6/15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73C63-649A-4585-BF61-25682ADAE613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D8BD96-0FCA-45E3-807D-1391F62CA5BE}" type="datetimeFigureOut">
              <a:rPr kumimoji="1" lang="ja-JP" altLang="en-US" smtClean="0"/>
              <a:t>2023/6/15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73C63-649A-4585-BF61-25682ADAE613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8" name="コンテンツ プレースホルダ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E4D8BD96-0FCA-45E3-807D-1391F62CA5BE}" type="datetimeFigureOut">
              <a:rPr kumimoji="1" lang="ja-JP" altLang="en-US" smtClean="0"/>
              <a:t>2023/6/15</a:t>
            </a:fld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D0A73C63-649A-4585-BF61-25682ADAE613}" type="slidenum">
              <a:rPr kumimoji="1" lang="ja-JP" altLang="en-US" smtClean="0"/>
              <a:t>&lt;#&gt;</a:t>
            </a:fld>
            <a:endParaRPr kumimoji="1" lang="ja-JP" altLang="en-US"/>
          </a:p>
        </p:txBody>
      </p:sp>
      <p:sp>
        <p:nvSpPr>
          <p:cNvPr id="10" name="フッター プレースホルダ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セクション見出し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E4D8BD96-0FCA-45E3-807D-1391F62CA5BE}" type="datetimeFigureOut">
              <a:rPr kumimoji="1" lang="ja-JP" altLang="en-US" smtClean="0"/>
              <a:t>2023/6/15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9" name="正方形/長方形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正方形/長方形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正方形/長方形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正方形/長方形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直線コネクタ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直線コネクタ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直線コネクタ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直線コネクタ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直線コネクタ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正方形/長方形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円/楕円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円/楕円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円/楕円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円/楕円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円/楕円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直線コネクタ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D0A73C63-649A-4585-BF61-25682ADAE613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D8BD96-0FCA-45E3-807D-1391F62CA5BE}" type="datetimeFigureOut">
              <a:rPr kumimoji="1" lang="ja-JP" altLang="en-US" smtClean="0"/>
              <a:t>2023/6/15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73C63-649A-4585-BF61-25682ADAE613}" type="slidenum">
              <a:rPr kumimoji="1" lang="ja-JP" altLang="en-US" smtClean="0"/>
              <a:t>&lt;#&gt;</a:t>
            </a:fld>
            <a:endParaRPr kumimoji="1" lang="ja-JP" altLang="en-US"/>
          </a:p>
        </p:txBody>
      </p:sp>
      <p:sp>
        <p:nvSpPr>
          <p:cNvPr id="9" name="コンテンツ プレースホルダ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11" name="コンテンツ プレースホルダ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D8BD96-0FCA-45E3-807D-1391F62CA5BE}" type="datetimeFigureOut">
              <a:rPr kumimoji="1" lang="ja-JP" altLang="en-US" smtClean="0"/>
              <a:t>2023/6/15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73C63-649A-4585-BF61-25682ADAE613}" type="slidenum">
              <a:rPr kumimoji="1" lang="ja-JP" altLang="en-US" smtClean="0"/>
              <a:t>&lt;#&gt;</a:t>
            </a:fld>
            <a:endParaRPr kumimoji="1" lang="ja-JP" altLang="en-US"/>
          </a:p>
        </p:txBody>
      </p:sp>
      <p:sp>
        <p:nvSpPr>
          <p:cNvPr id="11" name="コンテンツ プレースホルダ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13" name="コンテンツ プレースホルダ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12" name="テキスト プレースホルダ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ja-JP" altLang="en-US" smtClean="0"/>
              <a:t>マスタ テキストの書式設定</a:t>
            </a:r>
          </a:p>
        </p:txBody>
      </p:sp>
      <p:sp>
        <p:nvSpPr>
          <p:cNvPr id="14" name="テキスト プレースホルダ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6" name="日付プレースホルダ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E4D8BD96-0FCA-45E3-807D-1391F62CA5BE}" type="datetimeFigureOut">
              <a:rPr kumimoji="1" lang="ja-JP" altLang="en-US" smtClean="0"/>
              <a:t>2023/6/15</a:t>
            </a:fld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D0A73C63-649A-4585-BF61-25682ADAE613}" type="slidenum">
              <a:rPr kumimoji="1" lang="ja-JP" altLang="en-US" smtClean="0"/>
              <a:t>&lt;#&gt;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D8BD96-0FCA-45E3-807D-1391F62CA5BE}" type="datetimeFigureOut">
              <a:rPr kumimoji="1" lang="ja-JP" altLang="en-US" smtClean="0"/>
              <a:t>2023/6/15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73C63-649A-4585-BF61-25682ADAE613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タイトル付きのコンテンツ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直線コネクタ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ja-JP" altLang="en-US" smtClean="0"/>
              <a:t>マスタ テキストの書式設定</a:t>
            </a:r>
          </a:p>
        </p:txBody>
      </p:sp>
      <p:sp>
        <p:nvSpPr>
          <p:cNvPr id="8" name="直線コネクタ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直線コネクタ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直線コネクタ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正方形/長方形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直線コネクタ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円/楕円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コンテンツ プレースホルダ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21" name="日付プレースホルダ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E4D8BD96-0FCA-45E3-807D-1391F62CA5BE}" type="datetimeFigureOut">
              <a:rPr kumimoji="1" lang="ja-JP" altLang="en-US" smtClean="0"/>
              <a:t>2023/6/15</a:t>
            </a:fld>
            <a:endParaRPr kumimoji="1" lang="ja-JP" altLang="en-US"/>
          </a:p>
        </p:txBody>
      </p:sp>
      <p:sp>
        <p:nvSpPr>
          <p:cNvPr id="22" name="スライド番号プレースホルダ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D0A73C63-649A-4585-BF61-25682ADAE613}" type="slidenum">
              <a:rPr kumimoji="1" lang="ja-JP" altLang="en-US" smtClean="0"/>
              <a:t>&lt;#&gt;</a:t>
            </a:fld>
            <a:endParaRPr kumimoji="1" lang="ja-JP" altLang="en-US"/>
          </a:p>
        </p:txBody>
      </p:sp>
      <p:sp>
        <p:nvSpPr>
          <p:cNvPr id="23" name="フッター プレースホルダ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kumimoji="1" lang="ja-JP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直線コネクタ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円/楕円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ja-JP" altLang="en-US" smtClean="0"/>
              <a:t>アイコンをクリックして図を追加</a:t>
            </a:r>
            <a:endParaRPr kumimoji="0" lang="en-US" dirty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ja-JP" altLang="en-US" smtClean="0"/>
              <a:t>マスタ テキストの書式設定</a:t>
            </a:r>
          </a:p>
        </p:txBody>
      </p:sp>
      <p:sp>
        <p:nvSpPr>
          <p:cNvPr id="10" name="直線コネクタ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正方形/長方形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直線コネクタ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直線コネクタ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直線コネクタ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日付プレースホルダ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E4D8BD96-0FCA-45E3-807D-1391F62CA5BE}" type="datetimeFigureOut">
              <a:rPr kumimoji="1" lang="ja-JP" altLang="en-US" smtClean="0"/>
              <a:t>2023/6/15</a:t>
            </a:fld>
            <a:endParaRPr kumimoji="1" lang="ja-JP" altLang="en-US"/>
          </a:p>
        </p:txBody>
      </p:sp>
      <p:sp>
        <p:nvSpPr>
          <p:cNvPr id="18" name="スライド番号プレースホルダ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D0A73C63-649A-4585-BF61-25682ADAE613}" type="slidenum">
              <a:rPr kumimoji="1" lang="ja-JP" altLang="en-US" smtClean="0"/>
              <a:t>&lt;#&gt;</a:t>
            </a:fld>
            <a:endParaRPr kumimoji="1" lang="ja-JP" altLang="en-US"/>
          </a:p>
        </p:txBody>
      </p:sp>
      <p:sp>
        <p:nvSpPr>
          <p:cNvPr id="21" name="フッター プレースホルダ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直線コネクタ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タイトル プレースホルダ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13" name="テキスト プレースホルダ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ja-JP" altLang="en-US" smtClean="0"/>
              <a:t>マスタ テキストの書式設定</a:t>
            </a:r>
          </a:p>
          <a:p>
            <a:pPr lvl="1" eaLnBrk="1" latinLnBrk="0" hangingPunct="1"/>
            <a:r>
              <a:rPr kumimoji="0" lang="ja-JP" altLang="en-US" smtClean="0"/>
              <a:t>第 </a:t>
            </a:r>
            <a:r>
              <a:rPr kumimoji="0" lang="en-US" altLang="ja-JP" smtClean="0"/>
              <a:t>2 </a:t>
            </a:r>
            <a:r>
              <a:rPr kumimoji="0" lang="ja-JP" altLang="en-US" smtClean="0"/>
              <a:t>レベル</a:t>
            </a:r>
          </a:p>
          <a:p>
            <a:pPr lvl="2" eaLnBrk="1" latinLnBrk="0" hangingPunct="1"/>
            <a:r>
              <a:rPr kumimoji="0" lang="ja-JP" altLang="en-US" smtClean="0"/>
              <a:t>第 </a:t>
            </a:r>
            <a:r>
              <a:rPr kumimoji="0" lang="en-US" altLang="ja-JP" smtClean="0"/>
              <a:t>3 </a:t>
            </a:r>
            <a:r>
              <a:rPr kumimoji="0" lang="ja-JP" altLang="en-US" smtClean="0"/>
              <a:t>レベル</a:t>
            </a:r>
          </a:p>
          <a:p>
            <a:pPr lvl="3" eaLnBrk="1" latinLnBrk="0" hangingPunct="1"/>
            <a:r>
              <a:rPr kumimoji="0" lang="ja-JP" altLang="en-US" smtClean="0"/>
              <a:t>第 </a:t>
            </a:r>
            <a:r>
              <a:rPr kumimoji="0" lang="en-US" altLang="ja-JP" smtClean="0"/>
              <a:t>4 </a:t>
            </a:r>
            <a:r>
              <a:rPr kumimoji="0" lang="ja-JP" altLang="en-US" smtClean="0"/>
              <a:t>レベル</a:t>
            </a:r>
          </a:p>
          <a:p>
            <a:pPr lvl="4" eaLnBrk="1" latinLnBrk="0" hangingPunct="1"/>
            <a:r>
              <a:rPr kumimoji="0" lang="ja-JP" altLang="en-US" smtClean="0"/>
              <a:t>第 </a:t>
            </a:r>
            <a:r>
              <a:rPr kumimoji="0" lang="en-US" altLang="ja-JP" smtClean="0"/>
              <a:t>5 </a:t>
            </a:r>
            <a:r>
              <a:rPr kumimoji="0" lang="ja-JP" altLang="en-US" smtClean="0"/>
              <a:t>レベル</a:t>
            </a:r>
            <a:endParaRPr kumimoji="0" lang="en-US"/>
          </a:p>
        </p:txBody>
      </p:sp>
      <p:sp>
        <p:nvSpPr>
          <p:cNvPr id="14" name="日付プレースホルダ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E4D8BD96-0FCA-45E3-807D-1391F62CA5BE}" type="datetimeFigureOut">
              <a:rPr kumimoji="1" lang="ja-JP" altLang="en-US" smtClean="0"/>
              <a:t>2023/6/15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7" name="直線コネクタ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直線コネクタ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正方形/長方形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直線コネクタ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円/楕円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スライド番号プレースホルダ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D0A73C63-649A-4585-BF61-25682ADAE613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1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1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1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1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1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228756" y="142852"/>
            <a:ext cx="7772400" cy="827107"/>
          </a:xfrm>
        </p:spPr>
        <p:txBody>
          <a:bodyPr>
            <a:normAutofit/>
          </a:bodyPr>
          <a:lstStyle/>
          <a:p>
            <a:r>
              <a:rPr kumimoji="1" lang="ja-JP" altLang="en-US" sz="3600" dirty="0" smtClean="0">
                <a:latin typeface="BIZ UDPゴシック" pitchFamily="50" charset="-128"/>
                <a:ea typeface="BIZ UDPゴシック" pitchFamily="50" charset="-128"/>
              </a:rPr>
              <a:t>センスが輝くデザイナー宮下さん</a:t>
            </a:r>
            <a:endParaRPr kumimoji="1" lang="ja-JP" altLang="en-US" sz="3600" dirty="0">
              <a:latin typeface="BIZ UDPゴシック" pitchFamily="50" charset="-128"/>
              <a:ea typeface="BIZ UDPゴシック" pitchFamily="50" charset="-128"/>
            </a:endParaRP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57290" y="1071546"/>
            <a:ext cx="7143800" cy="5214974"/>
          </a:xfrm>
        </p:spPr>
        <p:txBody>
          <a:bodyPr>
            <a:noAutofit/>
          </a:bodyPr>
          <a:lstStyle/>
          <a:p>
            <a:r>
              <a:rPr kumimoji="1" lang="ja-JP" altLang="en-US" sz="2000" dirty="0" smtClean="0"/>
              <a:t>先日私のメインとなる商材のチラシ制作の依頼をしました。</a:t>
            </a:r>
            <a:endParaRPr kumimoji="1" lang="en-US" altLang="ja-JP" sz="2000" dirty="0" smtClean="0"/>
          </a:p>
          <a:p>
            <a:r>
              <a:rPr lang="ja-JP" altLang="en-US" sz="2000" dirty="0" smtClean="0"/>
              <a:t>使えそう</a:t>
            </a:r>
            <a:r>
              <a:rPr lang="ja-JP" altLang="en-US" sz="2000" dirty="0" smtClean="0"/>
              <a:t>な素材と、内容をお伝えし、あとはお任せ！</a:t>
            </a:r>
            <a:r>
              <a:rPr lang="en-US" altLang="ja-JP" sz="2000" dirty="0" smtClean="0"/>
              <a:t/>
            </a:r>
            <a:br>
              <a:rPr lang="en-US" altLang="ja-JP" sz="2000" dirty="0" smtClean="0"/>
            </a:br>
            <a:r>
              <a:rPr lang="ja-JP" altLang="en-US" sz="2000" dirty="0" smtClean="0"/>
              <a:t>そうしたら、これですか～～～！！</a:t>
            </a:r>
            <a:r>
              <a:rPr lang="en-US" altLang="ja-JP" sz="2000" dirty="0" smtClean="0"/>
              <a:t/>
            </a:r>
            <a:br>
              <a:rPr lang="en-US" altLang="ja-JP" sz="2000" dirty="0" smtClean="0"/>
            </a:br>
            <a:r>
              <a:rPr lang="ja-JP" altLang="en-US" sz="2000" dirty="0" smtClean="0"/>
              <a:t>と言う写真のチョイスとキャッチフレーズ！</a:t>
            </a:r>
            <a:r>
              <a:rPr lang="en-US" altLang="ja-JP" sz="2000" dirty="0" smtClean="0"/>
              <a:t/>
            </a:r>
            <a:br>
              <a:rPr lang="en-US" altLang="ja-JP" sz="2000" dirty="0" smtClean="0"/>
            </a:br>
            <a:r>
              <a:rPr lang="ja-JP" altLang="en-US" sz="2000" dirty="0" smtClean="0"/>
              <a:t>きっと直感とか、ご自身の中にあるインスピレーションを大切に</a:t>
            </a:r>
            <a:endParaRPr lang="en-US" altLang="ja-JP" sz="2000" dirty="0" smtClean="0"/>
          </a:p>
          <a:p>
            <a:r>
              <a:rPr lang="ja-JP" altLang="en-US" sz="2000" dirty="0" smtClean="0"/>
              <a:t>磨いているのだろうなぁ～　と思わせる</a:t>
            </a:r>
            <a:endParaRPr lang="en-US" altLang="ja-JP" sz="2000" dirty="0" smtClean="0"/>
          </a:p>
          <a:p>
            <a:r>
              <a:rPr lang="ja-JP" altLang="en-US" sz="2000" dirty="0" smtClean="0"/>
              <a:t>素敵な仕上がりでとても嬉しかったです。</a:t>
            </a:r>
            <a:r>
              <a:rPr lang="en-US" altLang="ja-JP" sz="2000" dirty="0" smtClean="0"/>
              <a:t/>
            </a:r>
            <a:br>
              <a:rPr lang="en-US" altLang="ja-JP" sz="2000" dirty="0" smtClean="0"/>
            </a:br>
            <a:r>
              <a:rPr lang="ja-JP" altLang="en-US" sz="2000" dirty="0" smtClean="0"/>
              <a:t>また、納品手段もとても丁寧にして下さり</a:t>
            </a:r>
            <a:endParaRPr lang="en-US" altLang="ja-JP" sz="2000" dirty="0" smtClean="0"/>
          </a:p>
          <a:p>
            <a:r>
              <a:rPr lang="ja-JP" altLang="en-US" sz="2000" dirty="0" smtClean="0"/>
              <a:t>大変助かりました。</a:t>
            </a:r>
            <a:r>
              <a:rPr lang="en-US" altLang="ja-JP" sz="2000" dirty="0" smtClean="0"/>
              <a:t/>
            </a:r>
            <a:br>
              <a:rPr lang="en-US" altLang="ja-JP" sz="2000" dirty="0" smtClean="0"/>
            </a:br>
            <a:r>
              <a:rPr lang="ja-JP" altLang="en-US" sz="2000" dirty="0" smtClean="0"/>
              <a:t>沢山の方の目に触れる広告は</a:t>
            </a:r>
            <a:endParaRPr lang="en-US" altLang="ja-JP" sz="2000" dirty="0" smtClean="0"/>
          </a:p>
          <a:p>
            <a:r>
              <a:rPr lang="ja-JP" altLang="en-US" sz="2000" dirty="0" smtClean="0"/>
              <a:t>抜群のセンスの方に依頼したいですね！</a:t>
            </a:r>
            <a:r>
              <a:rPr lang="en-US" altLang="ja-JP" sz="2000" dirty="0" smtClean="0"/>
              <a:t/>
            </a:r>
            <a:br>
              <a:rPr lang="en-US" altLang="ja-JP" sz="2000" dirty="0" smtClean="0"/>
            </a:br>
            <a:r>
              <a:rPr lang="ja-JP" altLang="en-US" sz="2000" dirty="0" smtClean="0"/>
              <a:t>これからも宜しくお願いします。</a:t>
            </a:r>
            <a:endParaRPr lang="en-US" altLang="ja-JP" sz="2000" dirty="0" smtClean="0"/>
          </a:p>
          <a:p>
            <a:r>
              <a:rPr lang="ja-JP" altLang="en-US" sz="2000" dirty="0" smtClean="0"/>
              <a:t>私は、宮下さんを推薦します！ </a:t>
            </a:r>
            <a:endParaRPr lang="en-US" altLang="ja-JP" sz="2000" dirty="0" smtClean="0"/>
          </a:p>
          <a:p>
            <a:r>
              <a:rPr kumimoji="1" lang="ja-JP" altLang="en-US" sz="2000" dirty="0" smtClean="0"/>
              <a:t>　</a:t>
            </a:r>
            <a:endParaRPr kumimoji="1" lang="en-US" altLang="ja-JP" sz="2000" dirty="0" smtClean="0"/>
          </a:p>
          <a:p>
            <a:r>
              <a:rPr kumimoji="1" lang="ja-JP" altLang="en-US" sz="2000" dirty="0" smtClean="0"/>
              <a:t>　　　アニバーサリーメイクアップアーティスト</a:t>
            </a:r>
            <a:endParaRPr kumimoji="1" lang="en-US" altLang="ja-JP" sz="2000" dirty="0" smtClean="0"/>
          </a:p>
          <a:p>
            <a:r>
              <a:rPr lang="ja-JP" altLang="en-US" sz="2000" dirty="0" smtClean="0"/>
              <a:t>　</a:t>
            </a:r>
            <a:r>
              <a:rPr lang="ja-JP" altLang="en-US" sz="2000" dirty="0" smtClean="0"/>
              <a:t>　　　　　　　　　　　　　　　</a:t>
            </a:r>
            <a:r>
              <a:rPr kumimoji="1" lang="ja-JP" altLang="en-US" sz="2000" dirty="0" smtClean="0"/>
              <a:t>大野　希世美</a:t>
            </a:r>
            <a:endParaRPr kumimoji="1" lang="ja-JP" altLang="en-US" sz="2000" dirty="0"/>
          </a:p>
        </p:txBody>
      </p:sp>
      <p:pic>
        <p:nvPicPr>
          <p:cNvPr id="1026" name="Picture 2" descr="C:\Users\user\Desktop\生前遺影データ宮下\350369849_1420773802007026_7762923540267069522_n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43636" y="3000372"/>
            <a:ext cx="2500330" cy="353675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スパイス">
  <a:themeElements>
    <a:clrScheme name="スパイス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スパイス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スパイス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27</TotalTime>
  <Words>35</Words>
  <Application>Microsoft Office PowerPoint</Application>
  <PresentationFormat>画面に合わせる (4:3)</PresentationFormat>
  <Paragraphs>11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スパイス</vt:lpstr>
      <vt:lpstr>センスが輝くデザイナー宮下さん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センスが輝くデザイナー宮下さん</dc:title>
  <dc:creator>user</dc:creator>
  <cp:lastModifiedBy>user</cp:lastModifiedBy>
  <cp:revision>3</cp:revision>
  <dcterms:created xsi:type="dcterms:W3CDTF">2023-06-15T03:18:26Z</dcterms:created>
  <dcterms:modified xsi:type="dcterms:W3CDTF">2023-06-15T03:45:27Z</dcterms:modified>
</cp:coreProperties>
</file>