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-63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229B9114-DBAC-448B-9CC6-E7E78C5BA3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="" xmlns:a16="http://schemas.microsoft.com/office/drawing/2014/main" id="{319BE764-7C74-4C5B-940C-218351401F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620342A3-9BA3-4067-83D8-62E3D1484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1B7DDB2F-3375-4C5B-9BB0-A6CC8224B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E308E90E-E45D-4112-8748-6D2C9D8A3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05526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AEF67177-5CA3-42CC-BE13-2E1188901A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E8E7496B-F9A1-4CFF-AA8D-7D28A50C34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C6C10EC7-EA88-41F8-8093-AADFD1B9E4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ED72F2CD-4556-47A4-AEC6-3F6A57A25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C4405760-3D21-432B-80B7-F2CBE2EBC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03456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="" xmlns:a16="http://schemas.microsoft.com/office/drawing/2014/main" id="{14EFE222-4E8D-4333-9B4A-D179E7A8E1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="" xmlns:a16="http://schemas.microsoft.com/office/drawing/2014/main" id="{35B9B1C9-7F53-401E-8920-9ECF50EAD9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669096BA-2501-428A-823F-89F8DCB52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154BC9A2-F095-49BD-9E95-1E6726EEE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9B3F8E04-44A8-4BD1-B254-D46B2AF51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023181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AF50F09E-6C2C-4C8F-BA5C-5478C6CC9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22DA5E52-5C1C-4F6D-AE8B-A03B7B051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5D8086C9-765F-4967-82A0-21AAB24C5B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A37A4C1A-07C4-40D1-9516-8D6EB9E8C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43B08572-E978-4708-8365-602988C91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1431093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F4DB547C-8055-411E-B942-BB9714360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AABF5BDD-8C91-4616-BF5A-DD60A1DC8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BE23D2CF-5FAA-4145-BFB7-44EF1E599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A2B26DDA-AB41-4491-B648-CAC17E1BD8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E263E25C-1189-4D69-B70E-7472238AB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3257991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AEA0C437-08FF-426D-A1E6-356EC20061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B67086D0-348E-4FCA-AE77-9E640C6DD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99A99764-F574-4381-836F-6DDE77E32B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5247A8FB-F0D6-4009-8AD0-A7AA24756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AB066798-DB3D-4056-8420-6A547FBA47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42D6A367-6F05-4ADB-9E84-1448D31FE6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07021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3D936A8A-2B85-428B-A04F-3904A9711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EF626CD9-F3B3-43B0-8812-AE12EF0B5A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="" xmlns:a16="http://schemas.microsoft.com/office/drawing/2014/main" id="{E857062D-76BA-4541-AA8B-3E19B77C66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="" xmlns:a16="http://schemas.microsoft.com/office/drawing/2014/main" id="{E40CB03B-6D3F-4B90-8634-4B2A05FFE9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="" xmlns:a16="http://schemas.microsoft.com/office/drawing/2014/main" id="{F5EF04C4-C35C-4F45-B471-CF2BF122E1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="" xmlns:a16="http://schemas.microsoft.com/office/drawing/2014/main" id="{12EECF69-B0FA-491C-8F89-C4E29C783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="" xmlns:a16="http://schemas.microsoft.com/office/drawing/2014/main" id="{15D00854-E397-4F33-88E4-2741FBA6D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="" xmlns:a16="http://schemas.microsoft.com/office/drawing/2014/main" id="{BC787F65-6633-41EE-91A1-BE23E437B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689494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4224E0B4-0C6F-4C24-95AB-D3F996D6E0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="" xmlns:a16="http://schemas.microsoft.com/office/drawing/2014/main" id="{7FC92C02-CFA4-4ECC-8F40-43C000F07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="" xmlns:a16="http://schemas.microsoft.com/office/drawing/2014/main" id="{4366C143-87C0-4E32-9142-26FADF7E0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="" xmlns:a16="http://schemas.microsoft.com/office/drawing/2014/main" id="{ECDAB903-ED3D-4D1B-873B-C13A6A3D9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458770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="" xmlns:a16="http://schemas.microsoft.com/office/drawing/2014/main" id="{C167863B-689E-4F1F-9F8D-8AAA8A1F3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="" xmlns:a16="http://schemas.microsoft.com/office/drawing/2014/main" id="{C40579CB-FB45-48F2-B273-7CC7A9015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="" xmlns:a16="http://schemas.microsoft.com/office/drawing/2014/main" id="{4E31A287-FB1B-4ABF-9C5F-E702BCFF8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7798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0A9A3213-0700-460A-9659-5A0BA9F686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="" xmlns:a16="http://schemas.microsoft.com/office/drawing/2014/main" id="{B20BA2D3-9A96-48EE-AAD3-E7E014199D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525FDFE9-A1D8-4883-B30C-B3677CA587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7C40A89B-A3B7-4588-A1CE-955FB7A04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661C6237-54FC-484E-9C45-053FA4EC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87AA9285-66A9-4381-8F37-2CD44FDC1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581645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="" xmlns:a16="http://schemas.microsoft.com/office/drawing/2014/main" id="{E2616219-B8A9-480C-AF12-FF91FEB03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="" xmlns:a16="http://schemas.microsoft.com/office/drawing/2014/main" id="{4440020F-B68B-492B-A8B3-CC0782F196B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="" xmlns:a16="http://schemas.microsoft.com/office/drawing/2014/main" id="{8DFD1223-4C74-4A06-9650-853C1914EE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="" xmlns:a16="http://schemas.microsoft.com/office/drawing/2014/main" id="{5A479CAF-0BAA-4558-A1B0-3054AC499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="" xmlns:a16="http://schemas.microsoft.com/office/drawing/2014/main" id="{6251FA36-C8B7-4679-B943-3583203DD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="" xmlns:a16="http://schemas.microsoft.com/office/drawing/2014/main" id="{3117B26A-C917-4B19-B6B5-BF4F954702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2720707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="" xmlns:a16="http://schemas.microsoft.com/office/drawing/2014/main" id="{FB7A3F66-D195-4C7E-8B6D-4DB78445A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="" xmlns:a16="http://schemas.microsoft.com/office/drawing/2014/main" id="{42465453-891C-4BAE-91C9-C9DBB6E82D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="" xmlns:a16="http://schemas.microsoft.com/office/drawing/2014/main" id="{F383C329-432F-405B-A1C2-1D4EED95FC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78F52-FD70-42C9-969E-37261347A7A2}" type="datetimeFigureOut">
              <a:rPr kumimoji="1" lang="ja-JP" altLang="en-US" smtClean="0"/>
              <a:pPr/>
              <a:t>2023/6/15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="" xmlns:a16="http://schemas.microsoft.com/office/drawing/2014/main" id="{CCE99D35-DEA3-4177-BBF2-3AA8F1DC78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="" xmlns:a16="http://schemas.microsoft.com/office/drawing/2014/main" id="{8996B897-D764-472E-9671-DC63B146316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EB7DA-C28F-4B25-B76E-9A2A22CD7CEA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  <p:extLst>
      <p:ext uri="{BB962C8B-B14F-4D97-AF65-F5344CB8AC3E}">
        <p14:creationId xmlns="" xmlns:p14="http://schemas.microsoft.com/office/powerpoint/2010/main" val="94289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 descr="花の絵&#10;&#10;中程度の精度で自動的に生成された説明">
            <a:extLst>
              <a:ext uri="{FF2B5EF4-FFF2-40B4-BE49-F238E27FC236}">
                <a16:creationId xmlns="" xmlns:a16="http://schemas.microsoft.com/office/drawing/2014/main" id="{815E74BB-5E21-490D-9565-7BCA6A2A50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字幕 2">
            <a:extLst>
              <a:ext uri="{FF2B5EF4-FFF2-40B4-BE49-F238E27FC236}">
                <a16:creationId xmlns="" xmlns:a16="http://schemas.microsoft.com/office/drawing/2014/main" id="{F2256B6B-C4AF-4426-902E-07180AACB3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343990"/>
            <a:ext cx="10583030" cy="5861994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sz="2600" b="1" dirty="0" smtClean="0"/>
              <a:t>最高の一瞬、最高の貴女を引き出してくれる！</a:t>
            </a:r>
            <a:endParaRPr kumimoji="1" lang="en-US" altLang="ja-JP" sz="2600" b="1" dirty="0" smtClean="0"/>
          </a:p>
          <a:p>
            <a:pPr algn="l"/>
            <a:endParaRPr lang="en-US" altLang="ja-JP" sz="1800" b="1" dirty="0" smtClean="0"/>
          </a:p>
          <a:p>
            <a:pPr algn="l"/>
            <a:r>
              <a:rPr lang="ja-JP" altLang="en-US" sz="1900" dirty="0" smtClean="0"/>
              <a:t>写真家、記念女性ヌード撮影の朱里さん。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いつもヘアメイクでご一緒させて頂いています。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朱里さんはクライアントの欲しいイメージを的確に提案＆作り出してくれます。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お客様へのヒアリングは細かく丁寧。その為、私への注文も適確！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なので、私は安心してそこにブレなく作り上げていくだけです。</a:t>
            </a:r>
            <a:endParaRPr lang="en-US" altLang="ja-JP" sz="1900" dirty="0" smtClean="0"/>
          </a:p>
          <a:p>
            <a:pPr algn="l"/>
            <a:r>
              <a:rPr lang="ja-JP" altLang="en-US" sz="1900" b="1" dirty="0" smtClean="0"/>
              <a:t>最短の時間で最高のヘアメイクを仕上げる事が出来ると言う事は、撮影時間に集中して頂ける♡</a:t>
            </a:r>
            <a:endParaRPr lang="en-US" altLang="ja-JP" sz="1900" b="1" dirty="0" smtClean="0"/>
          </a:p>
          <a:p>
            <a:pPr algn="l"/>
            <a:endParaRPr lang="en-US" altLang="ja-JP" sz="1900" b="1" dirty="0" smtClean="0"/>
          </a:p>
          <a:p>
            <a:pPr algn="l"/>
            <a:r>
              <a:rPr lang="ja-JP" altLang="en-US" sz="1900" dirty="0" smtClean="0"/>
              <a:t>これって、簡単に見えて実は一番難しい事だと思います！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それを撮影当日までに明確に作り上げてくるのは</a:t>
            </a:r>
            <a:r>
              <a:rPr lang="ja-JP" altLang="en-US" sz="1900" dirty="0" smtClean="0"/>
              <a:t>、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間違いなく</a:t>
            </a:r>
            <a:r>
              <a:rPr lang="ja-JP" altLang="en-US" sz="1900" dirty="0" smtClean="0"/>
              <a:t>彼女のヒアリング</a:t>
            </a:r>
            <a:r>
              <a:rPr lang="ja-JP" altLang="en-US" sz="1900" dirty="0" smtClean="0"/>
              <a:t>、観察力</a:t>
            </a:r>
            <a:r>
              <a:rPr lang="ja-JP" altLang="en-US" sz="1900" dirty="0" smtClean="0"/>
              <a:t>の素晴らしさだと思っています！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女性</a:t>
            </a:r>
            <a:r>
              <a:rPr lang="ja-JP" altLang="en-US" sz="1900" dirty="0" smtClean="0"/>
              <a:t>でも男性</a:t>
            </a:r>
            <a:r>
              <a:rPr lang="ja-JP" altLang="en-US" sz="1900" dirty="0" smtClean="0"/>
              <a:t>でも、安心してその方の一番Ｂｅｓｔ</a:t>
            </a:r>
            <a:r>
              <a:rPr lang="ja-JP" altLang="en-US" sz="1900" dirty="0" smtClean="0"/>
              <a:t>！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を</a:t>
            </a:r>
            <a:r>
              <a:rPr lang="ja-JP" altLang="en-US" sz="1900" dirty="0" smtClean="0"/>
              <a:t>引き出し、撮ってくれる。</a:t>
            </a:r>
            <a:endParaRPr lang="en-US" altLang="ja-JP" sz="1900" dirty="0" smtClean="0"/>
          </a:p>
          <a:p>
            <a:pPr algn="l"/>
            <a:r>
              <a:rPr lang="ja-JP" altLang="en-US" sz="1900" dirty="0" smtClean="0"/>
              <a:t>そんな</a:t>
            </a:r>
            <a:r>
              <a:rPr lang="ja-JP" altLang="en-US" sz="1900" dirty="0" smtClean="0"/>
              <a:t>素敵な写真家記念女性ヌード撮影の幸野朱里さんを私は推薦します。</a:t>
            </a:r>
            <a:endParaRPr lang="en-US" altLang="ja-JP" sz="1900" dirty="0" smtClean="0"/>
          </a:p>
          <a:p>
            <a:pPr algn="l"/>
            <a:endParaRPr lang="en-US" altLang="ja-JP" sz="1900" dirty="0" smtClean="0"/>
          </a:p>
          <a:p>
            <a:pPr algn="l"/>
            <a:r>
              <a:rPr lang="ja-JP" altLang="en-US" sz="1900" dirty="0" smtClean="0"/>
              <a:t>　　　　　　アニバーサリーメイクアップアーティスト　大野希世美</a:t>
            </a:r>
            <a:endParaRPr lang="en-US" altLang="ja-JP" sz="1900" dirty="0" smtClean="0"/>
          </a:p>
          <a:p>
            <a:endParaRPr kumimoji="1" lang="en-US" altLang="ja-JP" sz="1800" b="1" dirty="0"/>
          </a:p>
        </p:txBody>
      </p:sp>
      <p:pic>
        <p:nvPicPr>
          <p:cNvPr id="1026" name="Picture 2" descr="C:\Users\user\Desktop\写真データ\MP用素材\FB_IMG_16737760245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950878" y="2971800"/>
            <a:ext cx="2938482" cy="36758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250391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180</Words>
  <Application>Microsoft Office PowerPoint</Application>
  <PresentationFormat>ユーザー設定</PresentationFormat>
  <Paragraphs>17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ABIKO KENICHI</dc:creator>
  <cp:lastModifiedBy>user</cp:lastModifiedBy>
  <cp:revision>17</cp:revision>
  <dcterms:created xsi:type="dcterms:W3CDTF">2021-06-29T14:48:37Z</dcterms:created>
  <dcterms:modified xsi:type="dcterms:W3CDTF">2023-06-15T03:57:43Z</dcterms:modified>
</cp:coreProperties>
</file>