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
  </p:notesMasterIdLst>
  <p:sldIdLst>
    <p:sldId id="256" r:id="rId2"/>
  </p:sldIdLst>
  <p:sldSz cx="12192000" cy="6858000"/>
  <p:notesSz cx="6858000" cy="9144000"/>
  <p:embeddedFontLst>
    <p:embeddedFont>
      <p:font typeface="Kosugi Maru" pitchFamily="2" charset="-128"/>
      <p:regular r:id="rId4"/>
    </p:embeddedFont>
    <p:embeddedFont>
      <p:font typeface="MS Mincho" panose="02020609040205080304" pitchFamily="49" charset="-128"/>
      <p:regular r:id="rId5"/>
    </p:embeddedFont>
    <p:embeddedFont>
      <p:font typeface="Calibri" panose="020F0502020204030204" pitchFamily="34" charset="0"/>
      <p:regular r:id="rId6"/>
      <p:bold r:id="rId7"/>
      <p:italic r:id="rId8"/>
      <p:boldItalic r:id="rId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1" roundtripDataSignature="AMtx7mh3NAzRQTlTA1/LK3p3BnHhTS3pZ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339"/>
    <p:restoredTop sz="94652"/>
  </p:normalViewPr>
  <p:slideViewPr>
    <p:cSldViewPr snapToGrid="0">
      <p:cViewPr varScale="1">
        <p:scale>
          <a:sx n="131" d="100"/>
          <a:sy n="131" d="100"/>
        </p:scale>
        <p:origin x="368" y="9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viewProps" Target="viewProps.xml"/><Relationship Id="rId3" Type="http://schemas.openxmlformats.org/officeDocument/2006/relationships/notesMaster" Target="notesMasters/notesMaster1.xml"/><Relationship Id="rId7" Type="http://schemas.openxmlformats.org/officeDocument/2006/relationships/font" Target="fonts/font4.fntdata"/><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font" Target="fonts/font3.fntdata"/><Relationship Id="rId11" Type="http://customschemas.google.com/relationships/presentationmetadata" Target="metadata"/><Relationship Id="rId5" Type="http://schemas.openxmlformats.org/officeDocument/2006/relationships/font" Target="fonts/font2.fntdata"/><Relationship Id="rId15" Type="http://schemas.openxmlformats.org/officeDocument/2006/relationships/tableStyles" Target="tableStyles.xml"/><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19c1838214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1" name="Google Shape;111;g119c1838214_0_2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sz="1300">
              <a:solidFill>
                <a:schemeClr val="lt2"/>
              </a:solidFill>
              <a:latin typeface="Kosugi Maru"/>
              <a:ea typeface="Kosugi Maru"/>
              <a:cs typeface="Kosugi Maru"/>
              <a:sym typeface="Kosugi Maru"/>
            </a:endParaRPr>
          </a:p>
        </p:txBody>
      </p:sp>
      <p:sp>
        <p:nvSpPr>
          <p:cNvPr id="112" name="Google Shape;112;g119c1838214_0_2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3_Blank" type="blank">
  <p:cSld name="BLANK">
    <p:spTree>
      <p:nvGrpSpPr>
        <p:cNvPr id="1" name="Shape 11"/>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1_Custom Layout">
  <p:cSld name="1_Custom Layout 2">
    <p:spTree>
      <p:nvGrpSpPr>
        <p:cNvPr id="1" name="Shape 54"/>
        <p:cNvGrpSpPr/>
        <p:nvPr/>
      </p:nvGrpSpPr>
      <p:grpSpPr>
        <a:xfrm>
          <a:off x="0" y="0"/>
          <a:ext cx="0" cy="0"/>
          <a:chOff x="0" y="0"/>
          <a:chExt cx="0" cy="0"/>
        </a:xfrm>
      </p:grpSpPr>
      <p:pic>
        <p:nvPicPr>
          <p:cNvPr id="55" name="Google Shape;55;p239" descr="Picture 8"/>
          <p:cNvPicPr preferRelativeResize="0"/>
          <p:nvPr/>
        </p:nvPicPr>
        <p:blipFill rotWithShape="1">
          <a:blip r:embed="rId2">
            <a:alphaModFix/>
          </a:blip>
          <a:srcRect/>
          <a:stretch/>
        </p:blipFill>
        <p:spPr>
          <a:xfrm>
            <a:off x="160962" y="6351103"/>
            <a:ext cx="976498" cy="374499"/>
          </a:xfrm>
          <a:prstGeom prst="rect">
            <a:avLst/>
          </a:prstGeom>
          <a:noFill/>
          <a:ln>
            <a:noFill/>
          </a:ln>
        </p:spPr>
      </p:pic>
      <p:pic>
        <p:nvPicPr>
          <p:cNvPr id="56" name="Google Shape;56;p239" descr="Picture 9"/>
          <p:cNvPicPr preferRelativeResize="0"/>
          <p:nvPr/>
        </p:nvPicPr>
        <p:blipFill rotWithShape="1">
          <a:blip r:embed="rId3">
            <a:alphaModFix/>
          </a:blip>
          <a:srcRect/>
          <a:stretch/>
        </p:blipFill>
        <p:spPr>
          <a:xfrm>
            <a:off x="10168097" y="5813345"/>
            <a:ext cx="2033475" cy="1064867"/>
          </a:xfrm>
          <a:prstGeom prst="rect">
            <a:avLst/>
          </a:prstGeom>
          <a:noFill/>
          <a:ln>
            <a:noFill/>
          </a:ln>
        </p:spPr>
      </p:pic>
      <p:sp>
        <p:nvSpPr>
          <p:cNvPr id="57" name="Google Shape;57;p239"/>
          <p:cNvSpPr txBox="1">
            <a:spLocks noGrp="1"/>
          </p:cNvSpPr>
          <p:nvPr>
            <p:ph type="body" idx="1"/>
          </p:nvPr>
        </p:nvSpPr>
        <p:spPr>
          <a:xfrm>
            <a:off x="650946" y="1894864"/>
            <a:ext cx="4633166" cy="4053637"/>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000000"/>
              </a:buClr>
              <a:buSzPts val="1600"/>
              <a:buFont typeface="Arial"/>
              <a:buNone/>
              <a:defRPr sz="1600"/>
            </a:lvl1pPr>
            <a:lvl2pPr marL="914400" lvl="1" indent="-228600" algn="l">
              <a:lnSpc>
                <a:spcPct val="90000"/>
              </a:lnSpc>
              <a:spcBef>
                <a:spcPts val="1000"/>
              </a:spcBef>
              <a:spcAft>
                <a:spcPts val="0"/>
              </a:spcAft>
              <a:buClr>
                <a:srgbClr val="000000"/>
              </a:buClr>
              <a:buSzPts val="1600"/>
              <a:buFont typeface="Arial"/>
              <a:buNone/>
              <a:defRPr sz="1600"/>
            </a:lvl2pPr>
            <a:lvl3pPr marL="1371600" lvl="2" indent="-228600" algn="l">
              <a:lnSpc>
                <a:spcPct val="90000"/>
              </a:lnSpc>
              <a:spcBef>
                <a:spcPts val="1000"/>
              </a:spcBef>
              <a:spcAft>
                <a:spcPts val="0"/>
              </a:spcAft>
              <a:buClr>
                <a:srgbClr val="000000"/>
              </a:buClr>
              <a:buSzPts val="1600"/>
              <a:buFont typeface="Arial"/>
              <a:buNone/>
              <a:defRPr sz="1600"/>
            </a:lvl3pPr>
            <a:lvl4pPr marL="1828800" lvl="3" indent="-228600" algn="l">
              <a:lnSpc>
                <a:spcPct val="90000"/>
              </a:lnSpc>
              <a:spcBef>
                <a:spcPts val="1000"/>
              </a:spcBef>
              <a:spcAft>
                <a:spcPts val="0"/>
              </a:spcAft>
              <a:buClr>
                <a:srgbClr val="000000"/>
              </a:buClr>
              <a:buSzPts val="1600"/>
              <a:buFont typeface="Arial"/>
              <a:buNone/>
              <a:defRPr sz="1600"/>
            </a:lvl4pPr>
            <a:lvl5pPr marL="2286000" lvl="4" indent="-228600" algn="l">
              <a:lnSpc>
                <a:spcPct val="90000"/>
              </a:lnSpc>
              <a:spcBef>
                <a:spcPts val="1000"/>
              </a:spcBef>
              <a:spcAft>
                <a:spcPts val="0"/>
              </a:spcAft>
              <a:buClr>
                <a:srgbClr val="000000"/>
              </a:buClr>
              <a:buSzPts val="1600"/>
              <a:buFont typeface="Arial"/>
              <a:buNone/>
              <a:defRPr sz="1600"/>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58" name="Google Shape;58;p239"/>
          <p:cNvSpPr txBox="1">
            <a:spLocks noGrp="1"/>
          </p:cNvSpPr>
          <p:nvPr>
            <p:ph type="body" idx="2"/>
          </p:nvPr>
        </p:nvSpPr>
        <p:spPr>
          <a:xfrm>
            <a:off x="633848" y="536712"/>
            <a:ext cx="4650265" cy="1182757"/>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000000"/>
              </a:buClr>
              <a:buSzPts val="3200"/>
              <a:buFont typeface="Arial"/>
              <a:buNone/>
              <a:defRPr sz="3200" b="1"/>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59" name="Google Shape;59;p239"/>
          <p:cNvSpPr/>
          <p:nvPr/>
        </p:nvSpPr>
        <p:spPr>
          <a:xfrm rot="5400000">
            <a:off x="5888749" y="656994"/>
            <a:ext cx="2124950" cy="2124949"/>
          </a:xfrm>
          <a:custGeom>
            <a:avLst/>
            <a:gdLst/>
            <a:ahLst/>
            <a:cxnLst/>
            <a:rect l="l" t="t" r="r" b="b"/>
            <a:pathLst>
              <a:path w="21600" h="21600" extrusionOk="0">
                <a:moveTo>
                  <a:pt x="0" y="21600"/>
                </a:moveTo>
                <a:lnTo>
                  <a:pt x="21600" y="21600"/>
                </a:lnTo>
                <a:lnTo>
                  <a:pt x="0" y="0"/>
                </a:lnTo>
                <a:close/>
              </a:path>
            </a:pathLst>
          </a:custGeom>
          <a:solidFill>
            <a:srgbClr val="CF2030"/>
          </a:solidFill>
          <a:ln w="9525" cap="flat" cmpd="sng">
            <a:solidFill>
              <a:srgbClr val="F3F3F3"/>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a:solidFill>
                <a:srgbClr val="FFFFFF"/>
              </a:solidFill>
              <a:latin typeface="Arial"/>
              <a:ea typeface="Arial"/>
              <a:cs typeface="Arial"/>
              <a:sym typeface="Arial"/>
            </a:endParaRPr>
          </a:p>
        </p:txBody>
      </p:sp>
      <p:sp>
        <p:nvSpPr>
          <p:cNvPr id="60" name="Google Shape;60;p239"/>
          <p:cNvSpPr>
            <a:spLocks noGrp="1"/>
          </p:cNvSpPr>
          <p:nvPr>
            <p:ph type="pic" idx="3"/>
          </p:nvPr>
        </p:nvSpPr>
        <p:spPr>
          <a:xfrm>
            <a:off x="6335910" y="1036060"/>
            <a:ext cx="5033401" cy="4713330"/>
          </a:xfrm>
          <a:prstGeom prst="rect">
            <a:avLst/>
          </a:prstGeom>
          <a:noFill/>
          <a:ln>
            <a:noFill/>
          </a:ln>
        </p:spPr>
      </p:sp>
      <p:sp>
        <p:nvSpPr>
          <p:cNvPr id="61" name="Google Shape;61;p239"/>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1_Blank">
  <p:cSld name="1_Blank">
    <p:spTree>
      <p:nvGrpSpPr>
        <p:cNvPr id="1" name="Shape 62"/>
        <p:cNvGrpSpPr/>
        <p:nvPr/>
      </p:nvGrpSpPr>
      <p:grpSpPr>
        <a:xfrm>
          <a:off x="0" y="0"/>
          <a:ext cx="0" cy="0"/>
          <a:chOff x="0" y="0"/>
          <a:chExt cx="0" cy="0"/>
        </a:xfrm>
      </p:grpSpPr>
      <p:pic>
        <p:nvPicPr>
          <p:cNvPr id="63" name="Google Shape;63;p240" descr="Picture 8"/>
          <p:cNvPicPr preferRelativeResize="0"/>
          <p:nvPr/>
        </p:nvPicPr>
        <p:blipFill rotWithShape="1">
          <a:blip r:embed="rId2">
            <a:alphaModFix/>
          </a:blip>
          <a:srcRect/>
          <a:stretch/>
        </p:blipFill>
        <p:spPr>
          <a:xfrm>
            <a:off x="160962" y="6351103"/>
            <a:ext cx="976498" cy="374499"/>
          </a:xfrm>
          <a:prstGeom prst="rect">
            <a:avLst/>
          </a:prstGeom>
          <a:noFill/>
          <a:ln>
            <a:noFill/>
          </a:ln>
        </p:spPr>
      </p:pic>
      <p:pic>
        <p:nvPicPr>
          <p:cNvPr id="64" name="Google Shape;64;p240" descr="Picture 9"/>
          <p:cNvPicPr preferRelativeResize="0"/>
          <p:nvPr/>
        </p:nvPicPr>
        <p:blipFill rotWithShape="1">
          <a:blip r:embed="rId3">
            <a:alphaModFix/>
          </a:blip>
          <a:srcRect/>
          <a:stretch/>
        </p:blipFill>
        <p:spPr>
          <a:xfrm>
            <a:off x="10168097" y="5813345"/>
            <a:ext cx="2033475" cy="1064867"/>
          </a:xfrm>
          <a:prstGeom prst="rect">
            <a:avLst/>
          </a:prstGeom>
          <a:noFill/>
          <a:ln>
            <a:noFill/>
          </a:ln>
        </p:spPr>
      </p:pic>
      <p:pic>
        <p:nvPicPr>
          <p:cNvPr id="65" name="Google Shape;65;p240" descr="Picture 1"/>
          <p:cNvPicPr preferRelativeResize="0"/>
          <p:nvPr/>
        </p:nvPicPr>
        <p:blipFill rotWithShape="1">
          <a:blip r:embed="rId4">
            <a:alphaModFix/>
          </a:blip>
          <a:srcRect/>
          <a:stretch/>
        </p:blipFill>
        <p:spPr>
          <a:xfrm>
            <a:off x="3011182" y="2079170"/>
            <a:ext cx="9180818" cy="4807706"/>
          </a:xfrm>
          <a:prstGeom prst="rect">
            <a:avLst/>
          </a:prstGeom>
          <a:noFill/>
          <a:ln>
            <a:noFill/>
          </a:ln>
        </p:spPr>
      </p:pic>
      <p:sp>
        <p:nvSpPr>
          <p:cNvPr id="66" name="Google Shape;66;p240"/>
          <p:cNvSpPr txBox="1">
            <a:spLocks noGrp="1"/>
          </p:cNvSpPr>
          <p:nvPr>
            <p:ph type="title"/>
          </p:nvPr>
        </p:nvSpPr>
        <p:spPr>
          <a:xfrm>
            <a:off x="1524000" y="1350962"/>
            <a:ext cx="9144000" cy="2387601"/>
          </a:xfrm>
          <a:prstGeom prst="rect">
            <a:avLst/>
          </a:prstGeom>
          <a:noFill/>
          <a:ln>
            <a:noFill/>
          </a:ln>
        </p:spPr>
        <p:txBody>
          <a:bodyPr spcFirstLastPara="1" wrap="square" lIns="45700" tIns="45700" rIns="45700" bIns="45700" anchor="b" anchorCtr="0">
            <a:normAutofit/>
          </a:bodyPr>
          <a:lstStyle>
            <a:lvl1pPr lvl="0" algn="ctr">
              <a:lnSpc>
                <a:spcPct val="90000"/>
              </a:lnSpc>
              <a:spcBef>
                <a:spcPts val="0"/>
              </a:spcBef>
              <a:spcAft>
                <a:spcPts val="0"/>
              </a:spcAft>
              <a:buClr>
                <a:srgbClr val="000000"/>
              </a:buClr>
              <a:buSzPts val="6000"/>
              <a:buFont typeface="Arial"/>
              <a:buNone/>
              <a:defRPr sz="6000"/>
            </a:lvl1pPr>
            <a:lvl2pPr lvl="1" algn="ctr">
              <a:lnSpc>
                <a:spcPct val="90000"/>
              </a:lnSpc>
              <a:spcBef>
                <a:spcPts val="0"/>
              </a:spcBef>
              <a:spcAft>
                <a:spcPts val="0"/>
              </a:spcAft>
              <a:buClr>
                <a:srgbClr val="000000"/>
              </a:buClr>
              <a:buSzPts val="1800"/>
              <a:buNone/>
              <a:defRPr/>
            </a:lvl2pPr>
            <a:lvl3pPr lvl="2" algn="ctr">
              <a:lnSpc>
                <a:spcPct val="90000"/>
              </a:lnSpc>
              <a:spcBef>
                <a:spcPts val="0"/>
              </a:spcBef>
              <a:spcAft>
                <a:spcPts val="0"/>
              </a:spcAft>
              <a:buClr>
                <a:srgbClr val="000000"/>
              </a:buClr>
              <a:buSzPts val="1800"/>
              <a:buNone/>
              <a:defRPr/>
            </a:lvl3pPr>
            <a:lvl4pPr lvl="3" algn="ctr">
              <a:lnSpc>
                <a:spcPct val="90000"/>
              </a:lnSpc>
              <a:spcBef>
                <a:spcPts val="0"/>
              </a:spcBef>
              <a:spcAft>
                <a:spcPts val="0"/>
              </a:spcAft>
              <a:buClr>
                <a:srgbClr val="000000"/>
              </a:buClr>
              <a:buSzPts val="1800"/>
              <a:buNone/>
              <a:defRPr/>
            </a:lvl4pPr>
            <a:lvl5pPr lvl="4" algn="ctr">
              <a:lnSpc>
                <a:spcPct val="90000"/>
              </a:lnSpc>
              <a:spcBef>
                <a:spcPts val="0"/>
              </a:spcBef>
              <a:spcAft>
                <a:spcPts val="0"/>
              </a:spcAft>
              <a:buClr>
                <a:srgbClr val="000000"/>
              </a:buClr>
              <a:buSzPts val="1800"/>
              <a:buNone/>
              <a:defRPr/>
            </a:lvl5pPr>
            <a:lvl6pPr lvl="5" algn="ctr">
              <a:lnSpc>
                <a:spcPct val="90000"/>
              </a:lnSpc>
              <a:spcBef>
                <a:spcPts val="0"/>
              </a:spcBef>
              <a:spcAft>
                <a:spcPts val="0"/>
              </a:spcAft>
              <a:buClr>
                <a:srgbClr val="000000"/>
              </a:buClr>
              <a:buSzPts val="1800"/>
              <a:buNone/>
              <a:defRPr/>
            </a:lvl6pPr>
            <a:lvl7pPr lvl="6" algn="ctr">
              <a:lnSpc>
                <a:spcPct val="90000"/>
              </a:lnSpc>
              <a:spcBef>
                <a:spcPts val="0"/>
              </a:spcBef>
              <a:spcAft>
                <a:spcPts val="0"/>
              </a:spcAft>
              <a:buClr>
                <a:srgbClr val="000000"/>
              </a:buClr>
              <a:buSzPts val="1800"/>
              <a:buNone/>
              <a:defRPr/>
            </a:lvl7pPr>
            <a:lvl8pPr lvl="7" algn="ctr">
              <a:lnSpc>
                <a:spcPct val="90000"/>
              </a:lnSpc>
              <a:spcBef>
                <a:spcPts val="0"/>
              </a:spcBef>
              <a:spcAft>
                <a:spcPts val="0"/>
              </a:spcAft>
              <a:buClr>
                <a:srgbClr val="000000"/>
              </a:buClr>
              <a:buSzPts val="1800"/>
              <a:buNone/>
              <a:defRPr/>
            </a:lvl8pPr>
            <a:lvl9pPr lvl="8" algn="ctr">
              <a:lnSpc>
                <a:spcPct val="90000"/>
              </a:lnSpc>
              <a:spcBef>
                <a:spcPts val="0"/>
              </a:spcBef>
              <a:spcAft>
                <a:spcPts val="0"/>
              </a:spcAft>
              <a:buClr>
                <a:srgbClr val="000000"/>
              </a:buClr>
              <a:buSzPts val="1800"/>
              <a:buNone/>
              <a:defRPr/>
            </a:lvl9pPr>
          </a:lstStyle>
          <a:p>
            <a:endParaRPr/>
          </a:p>
        </p:txBody>
      </p:sp>
      <p:sp>
        <p:nvSpPr>
          <p:cNvPr id="67" name="Google Shape;67;p240"/>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2">
    <p:spTree>
      <p:nvGrpSpPr>
        <p:cNvPr id="1" name="Shape 68"/>
        <p:cNvGrpSpPr/>
        <p:nvPr/>
      </p:nvGrpSpPr>
      <p:grpSpPr>
        <a:xfrm>
          <a:off x="0" y="0"/>
          <a:ext cx="0" cy="0"/>
          <a:chOff x="0" y="0"/>
          <a:chExt cx="0" cy="0"/>
        </a:xfrm>
      </p:grpSpPr>
      <p:pic>
        <p:nvPicPr>
          <p:cNvPr id="69" name="Google Shape;69;p241" descr="Picture 8"/>
          <p:cNvPicPr preferRelativeResize="0"/>
          <p:nvPr/>
        </p:nvPicPr>
        <p:blipFill rotWithShape="1">
          <a:blip r:embed="rId2">
            <a:alphaModFix/>
          </a:blip>
          <a:srcRect/>
          <a:stretch/>
        </p:blipFill>
        <p:spPr>
          <a:xfrm>
            <a:off x="160962" y="6351103"/>
            <a:ext cx="976498" cy="374499"/>
          </a:xfrm>
          <a:prstGeom prst="rect">
            <a:avLst/>
          </a:prstGeom>
          <a:noFill/>
          <a:ln>
            <a:noFill/>
          </a:ln>
        </p:spPr>
      </p:pic>
      <p:pic>
        <p:nvPicPr>
          <p:cNvPr id="70" name="Google Shape;70;p241" descr="Picture 9"/>
          <p:cNvPicPr preferRelativeResize="0"/>
          <p:nvPr/>
        </p:nvPicPr>
        <p:blipFill rotWithShape="1">
          <a:blip r:embed="rId3">
            <a:alphaModFix/>
          </a:blip>
          <a:srcRect/>
          <a:stretch/>
        </p:blipFill>
        <p:spPr>
          <a:xfrm>
            <a:off x="10168097" y="5813345"/>
            <a:ext cx="2033475" cy="1064867"/>
          </a:xfrm>
          <a:prstGeom prst="rect">
            <a:avLst/>
          </a:prstGeom>
          <a:noFill/>
          <a:ln>
            <a:noFill/>
          </a:ln>
        </p:spPr>
      </p:pic>
      <p:sp>
        <p:nvSpPr>
          <p:cNvPr id="71" name="Google Shape;71;p241"/>
          <p:cNvSpPr txBox="1">
            <a:spLocks noGrp="1"/>
          </p:cNvSpPr>
          <p:nvPr>
            <p:ph type="title"/>
          </p:nvPr>
        </p:nvSpPr>
        <p:spPr>
          <a:xfrm>
            <a:off x="831850" y="1709738"/>
            <a:ext cx="10515600" cy="2852737"/>
          </a:xfrm>
          <a:prstGeom prst="rect">
            <a:avLst/>
          </a:prstGeom>
          <a:noFill/>
          <a:ln>
            <a:noFill/>
          </a:ln>
        </p:spPr>
        <p:txBody>
          <a:bodyPr spcFirstLastPara="1" wrap="square" lIns="45700" tIns="45700" rIns="45700" bIns="45700" anchor="b" anchorCtr="0">
            <a:normAutofit/>
          </a:bodyPr>
          <a:lstStyle>
            <a:lvl1pPr lvl="0" algn="ctr">
              <a:lnSpc>
                <a:spcPct val="90000"/>
              </a:lnSpc>
              <a:spcBef>
                <a:spcPts val="0"/>
              </a:spcBef>
              <a:spcAft>
                <a:spcPts val="0"/>
              </a:spcAft>
              <a:buClr>
                <a:srgbClr val="000000"/>
              </a:buClr>
              <a:buSzPts val="6000"/>
              <a:buFont typeface="Arial"/>
              <a:buNone/>
              <a:defRPr sz="6000"/>
            </a:lvl1pPr>
            <a:lvl2pPr lvl="1" algn="ctr">
              <a:lnSpc>
                <a:spcPct val="90000"/>
              </a:lnSpc>
              <a:spcBef>
                <a:spcPts val="0"/>
              </a:spcBef>
              <a:spcAft>
                <a:spcPts val="0"/>
              </a:spcAft>
              <a:buClr>
                <a:srgbClr val="000000"/>
              </a:buClr>
              <a:buSzPts val="1800"/>
              <a:buNone/>
              <a:defRPr/>
            </a:lvl2pPr>
            <a:lvl3pPr lvl="2" algn="ctr">
              <a:lnSpc>
                <a:spcPct val="90000"/>
              </a:lnSpc>
              <a:spcBef>
                <a:spcPts val="0"/>
              </a:spcBef>
              <a:spcAft>
                <a:spcPts val="0"/>
              </a:spcAft>
              <a:buClr>
                <a:srgbClr val="000000"/>
              </a:buClr>
              <a:buSzPts val="1800"/>
              <a:buNone/>
              <a:defRPr/>
            </a:lvl3pPr>
            <a:lvl4pPr lvl="3" algn="ctr">
              <a:lnSpc>
                <a:spcPct val="90000"/>
              </a:lnSpc>
              <a:spcBef>
                <a:spcPts val="0"/>
              </a:spcBef>
              <a:spcAft>
                <a:spcPts val="0"/>
              </a:spcAft>
              <a:buClr>
                <a:srgbClr val="000000"/>
              </a:buClr>
              <a:buSzPts val="1800"/>
              <a:buNone/>
              <a:defRPr/>
            </a:lvl4pPr>
            <a:lvl5pPr lvl="4" algn="ctr">
              <a:lnSpc>
                <a:spcPct val="90000"/>
              </a:lnSpc>
              <a:spcBef>
                <a:spcPts val="0"/>
              </a:spcBef>
              <a:spcAft>
                <a:spcPts val="0"/>
              </a:spcAft>
              <a:buClr>
                <a:srgbClr val="000000"/>
              </a:buClr>
              <a:buSzPts val="1800"/>
              <a:buNone/>
              <a:defRPr/>
            </a:lvl5pPr>
            <a:lvl6pPr lvl="5" algn="ctr">
              <a:lnSpc>
                <a:spcPct val="90000"/>
              </a:lnSpc>
              <a:spcBef>
                <a:spcPts val="0"/>
              </a:spcBef>
              <a:spcAft>
                <a:spcPts val="0"/>
              </a:spcAft>
              <a:buClr>
                <a:srgbClr val="000000"/>
              </a:buClr>
              <a:buSzPts val="1800"/>
              <a:buNone/>
              <a:defRPr/>
            </a:lvl6pPr>
            <a:lvl7pPr lvl="6" algn="ctr">
              <a:lnSpc>
                <a:spcPct val="90000"/>
              </a:lnSpc>
              <a:spcBef>
                <a:spcPts val="0"/>
              </a:spcBef>
              <a:spcAft>
                <a:spcPts val="0"/>
              </a:spcAft>
              <a:buClr>
                <a:srgbClr val="000000"/>
              </a:buClr>
              <a:buSzPts val="1800"/>
              <a:buNone/>
              <a:defRPr/>
            </a:lvl7pPr>
            <a:lvl8pPr lvl="7" algn="ctr">
              <a:lnSpc>
                <a:spcPct val="90000"/>
              </a:lnSpc>
              <a:spcBef>
                <a:spcPts val="0"/>
              </a:spcBef>
              <a:spcAft>
                <a:spcPts val="0"/>
              </a:spcAft>
              <a:buClr>
                <a:srgbClr val="000000"/>
              </a:buClr>
              <a:buSzPts val="1800"/>
              <a:buNone/>
              <a:defRPr/>
            </a:lvl8pPr>
            <a:lvl9pPr lvl="8" algn="ctr">
              <a:lnSpc>
                <a:spcPct val="90000"/>
              </a:lnSpc>
              <a:spcBef>
                <a:spcPts val="0"/>
              </a:spcBef>
              <a:spcAft>
                <a:spcPts val="0"/>
              </a:spcAft>
              <a:buClr>
                <a:srgbClr val="000000"/>
              </a:buClr>
              <a:buSzPts val="1800"/>
              <a:buNone/>
              <a:defRPr/>
            </a:lvl9pPr>
          </a:lstStyle>
          <a:p>
            <a:endParaRPr/>
          </a:p>
        </p:txBody>
      </p:sp>
      <p:sp>
        <p:nvSpPr>
          <p:cNvPr id="72" name="Google Shape;72;p241"/>
          <p:cNvSpPr txBox="1">
            <a:spLocks noGrp="1"/>
          </p:cNvSpPr>
          <p:nvPr>
            <p:ph type="body" idx="1"/>
          </p:nvPr>
        </p:nvSpPr>
        <p:spPr>
          <a:xfrm>
            <a:off x="831850" y="4589462"/>
            <a:ext cx="10515600" cy="1500188"/>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888888"/>
              </a:buClr>
              <a:buSzPts val="2400"/>
              <a:buFont typeface="Arial"/>
              <a:buNone/>
              <a:defRPr sz="2400">
                <a:solidFill>
                  <a:srgbClr val="888888"/>
                </a:solidFill>
              </a:defRPr>
            </a:lvl1pPr>
            <a:lvl2pPr marL="914400" lvl="1" indent="-228600" algn="l">
              <a:lnSpc>
                <a:spcPct val="90000"/>
              </a:lnSpc>
              <a:spcBef>
                <a:spcPts val="1000"/>
              </a:spcBef>
              <a:spcAft>
                <a:spcPts val="0"/>
              </a:spcAft>
              <a:buClr>
                <a:srgbClr val="888888"/>
              </a:buClr>
              <a:buSzPts val="2400"/>
              <a:buFont typeface="Arial"/>
              <a:buNone/>
              <a:defRPr sz="2400">
                <a:solidFill>
                  <a:srgbClr val="888888"/>
                </a:solidFill>
              </a:defRPr>
            </a:lvl2pPr>
            <a:lvl3pPr marL="1371600" lvl="2" indent="-228600" algn="l">
              <a:lnSpc>
                <a:spcPct val="90000"/>
              </a:lnSpc>
              <a:spcBef>
                <a:spcPts val="1000"/>
              </a:spcBef>
              <a:spcAft>
                <a:spcPts val="0"/>
              </a:spcAft>
              <a:buClr>
                <a:srgbClr val="888888"/>
              </a:buClr>
              <a:buSzPts val="2400"/>
              <a:buFont typeface="Arial"/>
              <a:buNone/>
              <a:defRPr sz="2400">
                <a:solidFill>
                  <a:srgbClr val="888888"/>
                </a:solidFill>
              </a:defRPr>
            </a:lvl3pPr>
            <a:lvl4pPr marL="1828800" lvl="3" indent="-228600" algn="l">
              <a:lnSpc>
                <a:spcPct val="90000"/>
              </a:lnSpc>
              <a:spcBef>
                <a:spcPts val="1000"/>
              </a:spcBef>
              <a:spcAft>
                <a:spcPts val="0"/>
              </a:spcAft>
              <a:buClr>
                <a:srgbClr val="888888"/>
              </a:buClr>
              <a:buSzPts val="2400"/>
              <a:buFont typeface="Arial"/>
              <a:buNone/>
              <a:defRPr sz="2400">
                <a:solidFill>
                  <a:srgbClr val="888888"/>
                </a:solidFill>
              </a:defRPr>
            </a:lvl4pPr>
            <a:lvl5pPr marL="2286000" lvl="4" indent="-228600" algn="l">
              <a:lnSpc>
                <a:spcPct val="90000"/>
              </a:lnSpc>
              <a:spcBef>
                <a:spcPts val="1000"/>
              </a:spcBef>
              <a:spcAft>
                <a:spcPts val="0"/>
              </a:spcAft>
              <a:buClr>
                <a:srgbClr val="888888"/>
              </a:buClr>
              <a:buSzPts val="2400"/>
              <a:buFont typeface="Arial"/>
              <a:buNone/>
              <a:defRPr sz="2400">
                <a:solidFill>
                  <a:srgbClr val="888888"/>
                </a:solidFill>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73" name="Google Shape;73;p241"/>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wo Content">
  <p:cSld name="Two Content 2">
    <p:spTree>
      <p:nvGrpSpPr>
        <p:cNvPr id="1" name="Shape 74"/>
        <p:cNvGrpSpPr/>
        <p:nvPr/>
      </p:nvGrpSpPr>
      <p:grpSpPr>
        <a:xfrm>
          <a:off x="0" y="0"/>
          <a:ext cx="0" cy="0"/>
          <a:chOff x="0" y="0"/>
          <a:chExt cx="0" cy="0"/>
        </a:xfrm>
      </p:grpSpPr>
      <p:pic>
        <p:nvPicPr>
          <p:cNvPr id="75" name="Google Shape;75;p242" descr="Picture 8"/>
          <p:cNvPicPr preferRelativeResize="0"/>
          <p:nvPr/>
        </p:nvPicPr>
        <p:blipFill rotWithShape="1">
          <a:blip r:embed="rId2">
            <a:alphaModFix/>
          </a:blip>
          <a:srcRect/>
          <a:stretch/>
        </p:blipFill>
        <p:spPr>
          <a:xfrm>
            <a:off x="160962" y="6351103"/>
            <a:ext cx="976498" cy="374499"/>
          </a:xfrm>
          <a:prstGeom prst="rect">
            <a:avLst/>
          </a:prstGeom>
          <a:noFill/>
          <a:ln>
            <a:noFill/>
          </a:ln>
        </p:spPr>
      </p:pic>
      <p:pic>
        <p:nvPicPr>
          <p:cNvPr id="76" name="Google Shape;76;p242" descr="Picture 9"/>
          <p:cNvPicPr preferRelativeResize="0"/>
          <p:nvPr/>
        </p:nvPicPr>
        <p:blipFill rotWithShape="1">
          <a:blip r:embed="rId3">
            <a:alphaModFix/>
          </a:blip>
          <a:srcRect/>
          <a:stretch/>
        </p:blipFill>
        <p:spPr>
          <a:xfrm>
            <a:off x="10168097" y="5813345"/>
            <a:ext cx="2033475" cy="1064867"/>
          </a:xfrm>
          <a:prstGeom prst="rect">
            <a:avLst/>
          </a:prstGeom>
          <a:noFill/>
          <a:ln>
            <a:noFill/>
          </a:ln>
        </p:spPr>
      </p:pic>
      <p:sp>
        <p:nvSpPr>
          <p:cNvPr id="77" name="Google Shape;77;p242"/>
          <p:cNvSpPr txBox="1">
            <a:spLocks noGrp="1"/>
          </p:cNvSpPr>
          <p:nvPr>
            <p:ph type="body" idx="1"/>
          </p:nvPr>
        </p:nvSpPr>
        <p:spPr>
          <a:xfrm>
            <a:off x="587618" y="1058578"/>
            <a:ext cx="5490798" cy="4325586"/>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000"/>
              </a:spcBef>
              <a:spcAft>
                <a:spcPts val="0"/>
              </a:spcAft>
              <a:buClr>
                <a:srgbClr val="000000"/>
              </a:buClr>
              <a:buSzPts val="1800"/>
              <a:buChar char="•"/>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78" name="Google Shape;78;p242"/>
          <p:cNvSpPr txBox="1">
            <a:spLocks noGrp="1"/>
          </p:cNvSpPr>
          <p:nvPr>
            <p:ph type="title"/>
          </p:nvPr>
        </p:nvSpPr>
        <p:spPr>
          <a:xfrm>
            <a:off x="587618" y="2403"/>
            <a:ext cx="11169162" cy="1056177"/>
          </a:xfrm>
          <a:prstGeom prst="rect">
            <a:avLst/>
          </a:prstGeom>
          <a:noFill/>
          <a:ln>
            <a:noFill/>
          </a:ln>
        </p:spPr>
        <p:txBody>
          <a:bodyPr spcFirstLastPara="1" wrap="square" lIns="45700" tIns="45700" rIns="45700" bIns="45700" anchor="ctr" anchorCtr="0">
            <a:normAutofit/>
          </a:bodyPr>
          <a:lstStyle>
            <a:lvl1pPr lvl="0" algn="ctr">
              <a:lnSpc>
                <a:spcPct val="90000"/>
              </a:lnSpc>
              <a:spcBef>
                <a:spcPts val="0"/>
              </a:spcBef>
              <a:spcAft>
                <a:spcPts val="0"/>
              </a:spcAft>
              <a:buClr>
                <a:srgbClr val="000000"/>
              </a:buClr>
              <a:buSzPts val="1800"/>
              <a:buNone/>
              <a:defRPr/>
            </a:lvl1pPr>
            <a:lvl2pPr lvl="1" algn="ctr">
              <a:lnSpc>
                <a:spcPct val="90000"/>
              </a:lnSpc>
              <a:spcBef>
                <a:spcPts val="0"/>
              </a:spcBef>
              <a:spcAft>
                <a:spcPts val="0"/>
              </a:spcAft>
              <a:buClr>
                <a:srgbClr val="000000"/>
              </a:buClr>
              <a:buSzPts val="1800"/>
              <a:buNone/>
              <a:defRPr/>
            </a:lvl2pPr>
            <a:lvl3pPr lvl="2" algn="ctr">
              <a:lnSpc>
                <a:spcPct val="90000"/>
              </a:lnSpc>
              <a:spcBef>
                <a:spcPts val="0"/>
              </a:spcBef>
              <a:spcAft>
                <a:spcPts val="0"/>
              </a:spcAft>
              <a:buClr>
                <a:srgbClr val="000000"/>
              </a:buClr>
              <a:buSzPts val="1800"/>
              <a:buNone/>
              <a:defRPr/>
            </a:lvl3pPr>
            <a:lvl4pPr lvl="3" algn="ctr">
              <a:lnSpc>
                <a:spcPct val="90000"/>
              </a:lnSpc>
              <a:spcBef>
                <a:spcPts val="0"/>
              </a:spcBef>
              <a:spcAft>
                <a:spcPts val="0"/>
              </a:spcAft>
              <a:buClr>
                <a:srgbClr val="000000"/>
              </a:buClr>
              <a:buSzPts val="1800"/>
              <a:buNone/>
              <a:defRPr/>
            </a:lvl4pPr>
            <a:lvl5pPr lvl="4" algn="ctr">
              <a:lnSpc>
                <a:spcPct val="90000"/>
              </a:lnSpc>
              <a:spcBef>
                <a:spcPts val="0"/>
              </a:spcBef>
              <a:spcAft>
                <a:spcPts val="0"/>
              </a:spcAft>
              <a:buClr>
                <a:srgbClr val="000000"/>
              </a:buClr>
              <a:buSzPts val="1800"/>
              <a:buNone/>
              <a:defRPr/>
            </a:lvl5pPr>
            <a:lvl6pPr lvl="5" algn="ctr">
              <a:lnSpc>
                <a:spcPct val="90000"/>
              </a:lnSpc>
              <a:spcBef>
                <a:spcPts val="0"/>
              </a:spcBef>
              <a:spcAft>
                <a:spcPts val="0"/>
              </a:spcAft>
              <a:buClr>
                <a:srgbClr val="000000"/>
              </a:buClr>
              <a:buSzPts val="1800"/>
              <a:buNone/>
              <a:defRPr/>
            </a:lvl6pPr>
            <a:lvl7pPr lvl="6" algn="ctr">
              <a:lnSpc>
                <a:spcPct val="90000"/>
              </a:lnSpc>
              <a:spcBef>
                <a:spcPts val="0"/>
              </a:spcBef>
              <a:spcAft>
                <a:spcPts val="0"/>
              </a:spcAft>
              <a:buClr>
                <a:srgbClr val="000000"/>
              </a:buClr>
              <a:buSzPts val="1800"/>
              <a:buNone/>
              <a:defRPr/>
            </a:lvl7pPr>
            <a:lvl8pPr lvl="7" algn="ctr">
              <a:lnSpc>
                <a:spcPct val="90000"/>
              </a:lnSpc>
              <a:spcBef>
                <a:spcPts val="0"/>
              </a:spcBef>
              <a:spcAft>
                <a:spcPts val="0"/>
              </a:spcAft>
              <a:buClr>
                <a:srgbClr val="000000"/>
              </a:buClr>
              <a:buSzPts val="1800"/>
              <a:buNone/>
              <a:defRPr/>
            </a:lvl8pPr>
            <a:lvl9pPr lvl="8" algn="ctr">
              <a:lnSpc>
                <a:spcPct val="90000"/>
              </a:lnSpc>
              <a:spcBef>
                <a:spcPts val="0"/>
              </a:spcBef>
              <a:spcAft>
                <a:spcPts val="0"/>
              </a:spcAft>
              <a:buClr>
                <a:srgbClr val="000000"/>
              </a:buClr>
              <a:buSzPts val="1800"/>
              <a:buNone/>
              <a:defRPr/>
            </a:lvl9pPr>
          </a:lstStyle>
          <a:p>
            <a:endParaRPr/>
          </a:p>
        </p:txBody>
      </p:sp>
      <p:sp>
        <p:nvSpPr>
          <p:cNvPr id="79" name="Google Shape;79;p242"/>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Comparison">
  <p:cSld name="Comparison 2">
    <p:spTree>
      <p:nvGrpSpPr>
        <p:cNvPr id="1" name="Shape 80"/>
        <p:cNvGrpSpPr/>
        <p:nvPr/>
      </p:nvGrpSpPr>
      <p:grpSpPr>
        <a:xfrm>
          <a:off x="0" y="0"/>
          <a:ext cx="0" cy="0"/>
          <a:chOff x="0" y="0"/>
          <a:chExt cx="0" cy="0"/>
        </a:xfrm>
      </p:grpSpPr>
      <p:pic>
        <p:nvPicPr>
          <p:cNvPr id="81" name="Google Shape;81;p243" descr="Picture 8"/>
          <p:cNvPicPr preferRelativeResize="0"/>
          <p:nvPr/>
        </p:nvPicPr>
        <p:blipFill rotWithShape="1">
          <a:blip r:embed="rId2">
            <a:alphaModFix/>
          </a:blip>
          <a:srcRect/>
          <a:stretch/>
        </p:blipFill>
        <p:spPr>
          <a:xfrm>
            <a:off x="160962" y="6351103"/>
            <a:ext cx="976498" cy="374499"/>
          </a:xfrm>
          <a:prstGeom prst="rect">
            <a:avLst/>
          </a:prstGeom>
          <a:noFill/>
          <a:ln>
            <a:noFill/>
          </a:ln>
        </p:spPr>
      </p:pic>
      <p:pic>
        <p:nvPicPr>
          <p:cNvPr id="82" name="Google Shape;82;p243" descr="Picture 9"/>
          <p:cNvPicPr preferRelativeResize="0"/>
          <p:nvPr/>
        </p:nvPicPr>
        <p:blipFill rotWithShape="1">
          <a:blip r:embed="rId3">
            <a:alphaModFix/>
          </a:blip>
          <a:srcRect/>
          <a:stretch/>
        </p:blipFill>
        <p:spPr>
          <a:xfrm>
            <a:off x="10168097" y="5813345"/>
            <a:ext cx="2033475" cy="1064867"/>
          </a:xfrm>
          <a:prstGeom prst="rect">
            <a:avLst/>
          </a:prstGeom>
          <a:noFill/>
          <a:ln>
            <a:noFill/>
          </a:ln>
        </p:spPr>
      </p:pic>
      <p:sp>
        <p:nvSpPr>
          <p:cNvPr id="83" name="Google Shape;83;p243"/>
          <p:cNvSpPr txBox="1">
            <a:spLocks noGrp="1"/>
          </p:cNvSpPr>
          <p:nvPr>
            <p:ph type="body" idx="1"/>
          </p:nvPr>
        </p:nvSpPr>
        <p:spPr>
          <a:xfrm>
            <a:off x="530998" y="1075713"/>
            <a:ext cx="5468574" cy="823913"/>
          </a:xfrm>
          <a:prstGeom prst="rect">
            <a:avLst/>
          </a:prstGeom>
          <a:noFill/>
          <a:ln>
            <a:noFill/>
          </a:ln>
        </p:spPr>
        <p:txBody>
          <a:bodyPr spcFirstLastPara="1" wrap="square" lIns="45700" tIns="45700" rIns="45700" bIns="45700" anchor="b" anchorCtr="0">
            <a:normAutofit/>
          </a:bodyPr>
          <a:lstStyle>
            <a:lvl1pPr marL="457200" lvl="0" indent="-228600" algn="l">
              <a:lnSpc>
                <a:spcPct val="90000"/>
              </a:lnSpc>
              <a:spcBef>
                <a:spcPts val="1000"/>
              </a:spcBef>
              <a:spcAft>
                <a:spcPts val="0"/>
              </a:spcAft>
              <a:buClr>
                <a:srgbClr val="000000"/>
              </a:buClr>
              <a:buSzPts val="2400"/>
              <a:buFont typeface="Arial"/>
              <a:buNone/>
              <a:defRPr sz="2400" b="1"/>
            </a:lvl1pPr>
            <a:lvl2pPr marL="914400" lvl="1" indent="-228600" algn="l">
              <a:lnSpc>
                <a:spcPct val="90000"/>
              </a:lnSpc>
              <a:spcBef>
                <a:spcPts val="1000"/>
              </a:spcBef>
              <a:spcAft>
                <a:spcPts val="0"/>
              </a:spcAft>
              <a:buClr>
                <a:srgbClr val="000000"/>
              </a:buClr>
              <a:buSzPts val="2400"/>
              <a:buFont typeface="Arial"/>
              <a:buNone/>
              <a:defRPr sz="2400" b="1"/>
            </a:lvl2pPr>
            <a:lvl3pPr marL="1371600" lvl="2" indent="-228600" algn="l">
              <a:lnSpc>
                <a:spcPct val="90000"/>
              </a:lnSpc>
              <a:spcBef>
                <a:spcPts val="1000"/>
              </a:spcBef>
              <a:spcAft>
                <a:spcPts val="0"/>
              </a:spcAft>
              <a:buClr>
                <a:srgbClr val="000000"/>
              </a:buClr>
              <a:buSzPts val="2400"/>
              <a:buFont typeface="Arial"/>
              <a:buNone/>
              <a:defRPr sz="2400" b="1"/>
            </a:lvl3pPr>
            <a:lvl4pPr marL="1828800" lvl="3" indent="-228600" algn="l">
              <a:lnSpc>
                <a:spcPct val="90000"/>
              </a:lnSpc>
              <a:spcBef>
                <a:spcPts val="1000"/>
              </a:spcBef>
              <a:spcAft>
                <a:spcPts val="0"/>
              </a:spcAft>
              <a:buClr>
                <a:srgbClr val="000000"/>
              </a:buClr>
              <a:buSzPts val="2400"/>
              <a:buFont typeface="Arial"/>
              <a:buNone/>
              <a:defRPr sz="2400" b="1"/>
            </a:lvl4pPr>
            <a:lvl5pPr marL="2286000" lvl="4" indent="-228600" algn="l">
              <a:lnSpc>
                <a:spcPct val="90000"/>
              </a:lnSpc>
              <a:spcBef>
                <a:spcPts val="1000"/>
              </a:spcBef>
              <a:spcAft>
                <a:spcPts val="0"/>
              </a:spcAft>
              <a:buClr>
                <a:srgbClr val="000000"/>
              </a:buClr>
              <a:buSzPts val="2400"/>
              <a:buFont typeface="Arial"/>
              <a:buNone/>
              <a:defRPr sz="2400" b="1"/>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84" name="Google Shape;84;p243"/>
          <p:cNvSpPr txBox="1">
            <a:spLocks noGrp="1"/>
          </p:cNvSpPr>
          <p:nvPr>
            <p:ph type="body" idx="2"/>
          </p:nvPr>
        </p:nvSpPr>
        <p:spPr>
          <a:xfrm>
            <a:off x="6172199" y="1098231"/>
            <a:ext cx="5525966" cy="823913"/>
          </a:xfrm>
          <a:prstGeom prst="rect">
            <a:avLst/>
          </a:prstGeom>
          <a:noFill/>
          <a:ln>
            <a:noFill/>
          </a:ln>
        </p:spPr>
        <p:txBody>
          <a:bodyPr spcFirstLastPara="1" wrap="square" lIns="45700" tIns="45700" rIns="45700" bIns="45700" anchor="b" anchorCtr="0">
            <a:normAutofit/>
          </a:bodyPr>
          <a:lstStyle>
            <a:lvl1pPr marL="457200" lvl="0" indent="-342900" algn="l">
              <a:lnSpc>
                <a:spcPct val="90000"/>
              </a:lnSpc>
              <a:spcBef>
                <a:spcPts val="1000"/>
              </a:spcBef>
              <a:spcAft>
                <a:spcPts val="0"/>
              </a:spcAft>
              <a:buClr>
                <a:srgbClr val="000000"/>
              </a:buClr>
              <a:buSzPts val="1800"/>
              <a:buChar char="•"/>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85" name="Google Shape;85;p243"/>
          <p:cNvSpPr txBox="1">
            <a:spLocks noGrp="1"/>
          </p:cNvSpPr>
          <p:nvPr>
            <p:ph type="title"/>
          </p:nvPr>
        </p:nvSpPr>
        <p:spPr>
          <a:xfrm>
            <a:off x="529003" y="0"/>
            <a:ext cx="11169162" cy="1056177"/>
          </a:xfrm>
          <a:prstGeom prst="rect">
            <a:avLst/>
          </a:prstGeom>
          <a:noFill/>
          <a:ln>
            <a:noFill/>
          </a:ln>
        </p:spPr>
        <p:txBody>
          <a:bodyPr spcFirstLastPara="1" wrap="square" lIns="45700" tIns="45700" rIns="45700" bIns="45700" anchor="ctr" anchorCtr="0">
            <a:normAutofit/>
          </a:bodyPr>
          <a:lstStyle>
            <a:lvl1pPr lvl="0" algn="ctr">
              <a:lnSpc>
                <a:spcPct val="90000"/>
              </a:lnSpc>
              <a:spcBef>
                <a:spcPts val="0"/>
              </a:spcBef>
              <a:spcAft>
                <a:spcPts val="0"/>
              </a:spcAft>
              <a:buClr>
                <a:srgbClr val="000000"/>
              </a:buClr>
              <a:buSzPts val="1800"/>
              <a:buNone/>
              <a:defRPr/>
            </a:lvl1pPr>
            <a:lvl2pPr lvl="1" algn="ctr">
              <a:lnSpc>
                <a:spcPct val="90000"/>
              </a:lnSpc>
              <a:spcBef>
                <a:spcPts val="0"/>
              </a:spcBef>
              <a:spcAft>
                <a:spcPts val="0"/>
              </a:spcAft>
              <a:buClr>
                <a:srgbClr val="000000"/>
              </a:buClr>
              <a:buSzPts val="1800"/>
              <a:buNone/>
              <a:defRPr/>
            </a:lvl2pPr>
            <a:lvl3pPr lvl="2" algn="ctr">
              <a:lnSpc>
                <a:spcPct val="90000"/>
              </a:lnSpc>
              <a:spcBef>
                <a:spcPts val="0"/>
              </a:spcBef>
              <a:spcAft>
                <a:spcPts val="0"/>
              </a:spcAft>
              <a:buClr>
                <a:srgbClr val="000000"/>
              </a:buClr>
              <a:buSzPts val="1800"/>
              <a:buNone/>
              <a:defRPr/>
            </a:lvl3pPr>
            <a:lvl4pPr lvl="3" algn="ctr">
              <a:lnSpc>
                <a:spcPct val="90000"/>
              </a:lnSpc>
              <a:spcBef>
                <a:spcPts val="0"/>
              </a:spcBef>
              <a:spcAft>
                <a:spcPts val="0"/>
              </a:spcAft>
              <a:buClr>
                <a:srgbClr val="000000"/>
              </a:buClr>
              <a:buSzPts val="1800"/>
              <a:buNone/>
              <a:defRPr/>
            </a:lvl4pPr>
            <a:lvl5pPr lvl="4" algn="ctr">
              <a:lnSpc>
                <a:spcPct val="90000"/>
              </a:lnSpc>
              <a:spcBef>
                <a:spcPts val="0"/>
              </a:spcBef>
              <a:spcAft>
                <a:spcPts val="0"/>
              </a:spcAft>
              <a:buClr>
                <a:srgbClr val="000000"/>
              </a:buClr>
              <a:buSzPts val="1800"/>
              <a:buNone/>
              <a:defRPr/>
            </a:lvl5pPr>
            <a:lvl6pPr lvl="5" algn="ctr">
              <a:lnSpc>
                <a:spcPct val="90000"/>
              </a:lnSpc>
              <a:spcBef>
                <a:spcPts val="0"/>
              </a:spcBef>
              <a:spcAft>
                <a:spcPts val="0"/>
              </a:spcAft>
              <a:buClr>
                <a:srgbClr val="000000"/>
              </a:buClr>
              <a:buSzPts val="1800"/>
              <a:buNone/>
              <a:defRPr/>
            </a:lvl6pPr>
            <a:lvl7pPr lvl="6" algn="ctr">
              <a:lnSpc>
                <a:spcPct val="90000"/>
              </a:lnSpc>
              <a:spcBef>
                <a:spcPts val="0"/>
              </a:spcBef>
              <a:spcAft>
                <a:spcPts val="0"/>
              </a:spcAft>
              <a:buClr>
                <a:srgbClr val="000000"/>
              </a:buClr>
              <a:buSzPts val="1800"/>
              <a:buNone/>
              <a:defRPr/>
            </a:lvl7pPr>
            <a:lvl8pPr lvl="7" algn="ctr">
              <a:lnSpc>
                <a:spcPct val="90000"/>
              </a:lnSpc>
              <a:spcBef>
                <a:spcPts val="0"/>
              </a:spcBef>
              <a:spcAft>
                <a:spcPts val="0"/>
              </a:spcAft>
              <a:buClr>
                <a:srgbClr val="000000"/>
              </a:buClr>
              <a:buSzPts val="1800"/>
              <a:buNone/>
              <a:defRPr/>
            </a:lvl8pPr>
            <a:lvl9pPr lvl="8" algn="ctr">
              <a:lnSpc>
                <a:spcPct val="90000"/>
              </a:lnSpc>
              <a:spcBef>
                <a:spcPts val="0"/>
              </a:spcBef>
              <a:spcAft>
                <a:spcPts val="0"/>
              </a:spcAft>
              <a:buClr>
                <a:srgbClr val="000000"/>
              </a:buClr>
              <a:buSzPts val="1800"/>
              <a:buNone/>
              <a:defRPr/>
            </a:lvl9pPr>
          </a:lstStyle>
          <a:p>
            <a:endParaRPr/>
          </a:p>
        </p:txBody>
      </p:sp>
      <p:sp>
        <p:nvSpPr>
          <p:cNvPr id="86" name="Google Shape;86;p243"/>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Content with Caption">
  <p:cSld name="Content with Caption 2">
    <p:spTree>
      <p:nvGrpSpPr>
        <p:cNvPr id="1" name="Shape 87"/>
        <p:cNvGrpSpPr/>
        <p:nvPr/>
      </p:nvGrpSpPr>
      <p:grpSpPr>
        <a:xfrm>
          <a:off x="0" y="0"/>
          <a:ext cx="0" cy="0"/>
          <a:chOff x="0" y="0"/>
          <a:chExt cx="0" cy="0"/>
        </a:xfrm>
      </p:grpSpPr>
      <p:pic>
        <p:nvPicPr>
          <p:cNvPr id="88" name="Google Shape;88;p245" descr="Picture 8"/>
          <p:cNvPicPr preferRelativeResize="0"/>
          <p:nvPr/>
        </p:nvPicPr>
        <p:blipFill rotWithShape="1">
          <a:blip r:embed="rId2">
            <a:alphaModFix/>
          </a:blip>
          <a:srcRect/>
          <a:stretch/>
        </p:blipFill>
        <p:spPr>
          <a:xfrm>
            <a:off x="160962" y="6351103"/>
            <a:ext cx="976498" cy="374499"/>
          </a:xfrm>
          <a:prstGeom prst="rect">
            <a:avLst/>
          </a:prstGeom>
          <a:noFill/>
          <a:ln>
            <a:noFill/>
          </a:ln>
        </p:spPr>
      </p:pic>
      <p:pic>
        <p:nvPicPr>
          <p:cNvPr id="89" name="Google Shape;89;p245" descr="Picture 9"/>
          <p:cNvPicPr preferRelativeResize="0"/>
          <p:nvPr/>
        </p:nvPicPr>
        <p:blipFill rotWithShape="1">
          <a:blip r:embed="rId3">
            <a:alphaModFix/>
          </a:blip>
          <a:srcRect/>
          <a:stretch/>
        </p:blipFill>
        <p:spPr>
          <a:xfrm>
            <a:off x="10168097" y="5813345"/>
            <a:ext cx="2033475" cy="1064867"/>
          </a:xfrm>
          <a:prstGeom prst="rect">
            <a:avLst/>
          </a:prstGeom>
          <a:noFill/>
          <a:ln>
            <a:noFill/>
          </a:ln>
        </p:spPr>
      </p:pic>
      <p:sp>
        <p:nvSpPr>
          <p:cNvPr id="90" name="Google Shape;90;p245"/>
          <p:cNvSpPr txBox="1">
            <a:spLocks noGrp="1"/>
          </p:cNvSpPr>
          <p:nvPr>
            <p:ph type="title"/>
          </p:nvPr>
        </p:nvSpPr>
        <p:spPr>
          <a:xfrm>
            <a:off x="531935" y="457200"/>
            <a:ext cx="4240092" cy="1600200"/>
          </a:xfrm>
          <a:prstGeom prst="rect">
            <a:avLst/>
          </a:prstGeom>
          <a:noFill/>
          <a:ln>
            <a:noFill/>
          </a:ln>
        </p:spPr>
        <p:txBody>
          <a:bodyPr spcFirstLastPara="1" wrap="square" lIns="45700" tIns="45700" rIns="45700" bIns="45700" anchor="b" anchorCtr="0">
            <a:normAutofit/>
          </a:bodyPr>
          <a:lstStyle>
            <a:lvl1pPr lvl="0" algn="ctr">
              <a:lnSpc>
                <a:spcPct val="90000"/>
              </a:lnSpc>
              <a:spcBef>
                <a:spcPts val="0"/>
              </a:spcBef>
              <a:spcAft>
                <a:spcPts val="0"/>
              </a:spcAft>
              <a:buClr>
                <a:srgbClr val="000000"/>
              </a:buClr>
              <a:buSzPts val="3200"/>
              <a:buFont typeface="Arial"/>
              <a:buNone/>
              <a:defRPr sz="3200"/>
            </a:lvl1pPr>
            <a:lvl2pPr lvl="1" algn="ctr">
              <a:lnSpc>
                <a:spcPct val="90000"/>
              </a:lnSpc>
              <a:spcBef>
                <a:spcPts val="0"/>
              </a:spcBef>
              <a:spcAft>
                <a:spcPts val="0"/>
              </a:spcAft>
              <a:buClr>
                <a:srgbClr val="000000"/>
              </a:buClr>
              <a:buSzPts val="1800"/>
              <a:buNone/>
              <a:defRPr/>
            </a:lvl2pPr>
            <a:lvl3pPr lvl="2" algn="ctr">
              <a:lnSpc>
                <a:spcPct val="90000"/>
              </a:lnSpc>
              <a:spcBef>
                <a:spcPts val="0"/>
              </a:spcBef>
              <a:spcAft>
                <a:spcPts val="0"/>
              </a:spcAft>
              <a:buClr>
                <a:srgbClr val="000000"/>
              </a:buClr>
              <a:buSzPts val="1800"/>
              <a:buNone/>
              <a:defRPr/>
            </a:lvl3pPr>
            <a:lvl4pPr lvl="3" algn="ctr">
              <a:lnSpc>
                <a:spcPct val="90000"/>
              </a:lnSpc>
              <a:spcBef>
                <a:spcPts val="0"/>
              </a:spcBef>
              <a:spcAft>
                <a:spcPts val="0"/>
              </a:spcAft>
              <a:buClr>
                <a:srgbClr val="000000"/>
              </a:buClr>
              <a:buSzPts val="1800"/>
              <a:buNone/>
              <a:defRPr/>
            </a:lvl4pPr>
            <a:lvl5pPr lvl="4" algn="ctr">
              <a:lnSpc>
                <a:spcPct val="90000"/>
              </a:lnSpc>
              <a:spcBef>
                <a:spcPts val="0"/>
              </a:spcBef>
              <a:spcAft>
                <a:spcPts val="0"/>
              </a:spcAft>
              <a:buClr>
                <a:srgbClr val="000000"/>
              </a:buClr>
              <a:buSzPts val="1800"/>
              <a:buNone/>
              <a:defRPr/>
            </a:lvl5pPr>
            <a:lvl6pPr lvl="5" algn="ctr">
              <a:lnSpc>
                <a:spcPct val="90000"/>
              </a:lnSpc>
              <a:spcBef>
                <a:spcPts val="0"/>
              </a:spcBef>
              <a:spcAft>
                <a:spcPts val="0"/>
              </a:spcAft>
              <a:buClr>
                <a:srgbClr val="000000"/>
              </a:buClr>
              <a:buSzPts val="1800"/>
              <a:buNone/>
              <a:defRPr/>
            </a:lvl6pPr>
            <a:lvl7pPr lvl="6" algn="ctr">
              <a:lnSpc>
                <a:spcPct val="90000"/>
              </a:lnSpc>
              <a:spcBef>
                <a:spcPts val="0"/>
              </a:spcBef>
              <a:spcAft>
                <a:spcPts val="0"/>
              </a:spcAft>
              <a:buClr>
                <a:srgbClr val="000000"/>
              </a:buClr>
              <a:buSzPts val="1800"/>
              <a:buNone/>
              <a:defRPr/>
            </a:lvl7pPr>
            <a:lvl8pPr lvl="7" algn="ctr">
              <a:lnSpc>
                <a:spcPct val="90000"/>
              </a:lnSpc>
              <a:spcBef>
                <a:spcPts val="0"/>
              </a:spcBef>
              <a:spcAft>
                <a:spcPts val="0"/>
              </a:spcAft>
              <a:buClr>
                <a:srgbClr val="000000"/>
              </a:buClr>
              <a:buSzPts val="1800"/>
              <a:buNone/>
              <a:defRPr/>
            </a:lvl8pPr>
            <a:lvl9pPr lvl="8" algn="ctr">
              <a:lnSpc>
                <a:spcPct val="90000"/>
              </a:lnSpc>
              <a:spcBef>
                <a:spcPts val="0"/>
              </a:spcBef>
              <a:spcAft>
                <a:spcPts val="0"/>
              </a:spcAft>
              <a:buClr>
                <a:srgbClr val="000000"/>
              </a:buClr>
              <a:buSzPts val="1800"/>
              <a:buNone/>
              <a:defRPr/>
            </a:lvl9pPr>
          </a:lstStyle>
          <a:p>
            <a:endParaRPr/>
          </a:p>
        </p:txBody>
      </p:sp>
      <p:sp>
        <p:nvSpPr>
          <p:cNvPr id="91" name="Google Shape;91;p245"/>
          <p:cNvSpPr txBox="1">
            <a:spLocks noGrp="1"/>
          </p:cNvSpPr>
          <p:nvPr>
            <p:ph type="body" idx="1"/>
          </p:nvPr>
        </p:nvSpPr>
        <p:spPr>
          <a:xfrm>
            <a:off x="5183187" y="457201"/>
            <a:ext cx="6476877" cy="5403851"/>
          </a:xfrm>
          <a:prstGeom prst="rect">
            <a:avLst/>
          </a:prstGeom>
          <a:noFill/>
          <a:ln>
            <a:noFill/>
          </a:ln>
        </p:spPr>
        <p:txBody>
          <a:bodyPr spcFirstLastPara="1" wrap="square" lIns="45700" tIns="45700" rIns="45700" bIns="45700" anchor="t" anchorCtr="0">
            <a:normAutofit/>
          </a:bodyPr>
          <a:lstStyle>
            <a:lvl1pPr marL="457200" lvl="0" indent="-431800" algn="l">
              <a:lnSpc>
                <a:spcPct val="90000"/>
              </a:lnSpc>
              <a:spcBef>
                <a:spcPts val="1000"/>
              </a:spcBef>
              <a:spcAft>
                <a:spcPts val="0"/>
              </a:spcAft>
              <a:buClr>
                <a:srgbClr val="000000"/>
              </a:buClr>
              <a:buSzPts val="3200"/>
              <a:buChar char="•"/>
              <a:defRPr sz="3200"/>
            </a:lvl1pPr>
            <a:lvl2pPr marL="914400" lvl="1" indent="-431800" algn="l">
              <a:lnSpc>
                <a:spcPct val="90000"/>
              </a:lnSpc>
              <a:spcBef>
                <a:spcPts val="1000"/>
              </a:spcBef>
              <a:spcAft>
                <a:spcPts val="0"/>
              </a:spcAft>
              <a:buClr>
                <a:srgbClr val="000000"/>
              </a:buClr>
              <a:buSzPts val="3200"/>
              <a:buChar char="•"/>
              <a:defRPr sz="3200"/>
            </a:lvl2pPr>
            <a:lvl3pPr marL="1371600" lvl="2" indent="-431800" algn="l">
              <a:lnSpc>
                <a:spcPct val="90000"/>
              </a:lnSpc>
              <a:spcBef>
                <a:spcPts val="1000"/>
              </a:spcBef>
              <a:spcAft>
                <a:spcPts val="0"/>
              </a:spcAft>
              <a:buClr>
                <a:srgbClr val="000000"/>
              </a:buClr>
              <a:buSzPts val="3200"/>
              <a:buChar char="•"/>
              <a:defRPr sz="3200"/>
            </a:lvl3pPr>
            <a:lvl4pPr marL="1828800" lvl="3" indent="-431800" algn="l">
              <a:lnSpc>
                <a:spcPct val="90000"/>
              </a:lnSpc>
              <a:spcBef>
                <a:spcPts val="1000"/>
              </a:spcBef>
              <a:spcAft>
                <a:spcPts val="0"/>
              </a:spcAft>
              <a:buClr>
                <a:srgbClr val="000000"/>
              </a:buClr>
              <a:buSzPts val="3200"/>
              <a:buChar char="•"/>
              <a:defRPr sz="3200"/>
            </a:lvl4pPr>
            <a:lvl5pPr marL="2286000" lvl="4" indent="-431800" algn="l">
              <a:lnSpc>
                <a:spcPct val="90000"/>
              </a:lnSpc>
              <a:spcBef>
                <a:spcPts val="1000"/>
              </a:spcBef>
              <a:spcAft>
                <a:spcPts val="0"/>
              </a:spcAft>
              <a:buClr>
                <a:srgbClr val="000000"/>
              </a:buClr>
              <a:buSzPts val="3200"/>
              <a:buChar char="•"/>
              <a:defRPr sz="3200"/>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92" name="Google Shape;92;p245"/>
          <p:cNvSpPr txBox="1">
            <a:spLocks noGrp="1"/>
          </p:cNvSpPr>
          <p:nvPr>
            <p:ph type="body" idx="2"/>
          </p:nvPr>
        </p:nvSpPr>
        <p:spPr>
          <a:xfrm>
            <a:off x="531935" y="2057400"/>
            <a:ext cx="4240092" cy="3811588"/>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000"/>
              </a:spcBef>
              <a:spcAft>
                <a:spcPts val="0"/>
              </a:spcAft>
              <a:buClr>
                <a:srgbClr val="000000"/>
              </a:buClr>
              <a:buSzPts val="1800"/>
              <a:buChar char="•"/>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93" name="Google Shape;93;p245"/>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Picture with Caption">
  <p:cSld name="Picture with Caption 2">
    <p:spTree>
      <p:nvGrpSpPr>
        <p:cNvPr id="1" name="Shape 94"/>
        <p:cNvGrpSpPr/>
        <p:nvPr/>
      </p:nvGrpSpPr>
      <p:grpSpPr>
        <a:xfrm>
          <a:off x="0" y="0"/>
          <a:ext cx="0" cy="0"/>
          <a:chOff x="0" y="0"/>
          <a:chExt cx="0" cy="0"/>
        </a:xfrm>
      </p:grpSpPr>
      <p:pic>
        <p:nvPicPr>
          <p:cNvPr id="95" name="Google Shape;95;p246" descr="Picture 8"/>
          <p:cNvPicPr preferRelativeResize="0"/>
          <p:nvPr/>
        </p:nvPicPr>
        <p:blipFill rotWithShape="1">
          <a:blip r:embed="rId2">
            <a:alphaModFix/>
          </a:blip>
          <a:srcRect/>
          <a:stretch/>
        </p:blipFill>
        <p:spPr>
          <a:xfrm>
            <a:off x="160962" y="6351103"/>
            <a:ext cx="976498" cy="374499"/>
          </a:xfrm>
          <a:prstGeom prst="rect">
            <a:avLst/>
          </a:prstGeom>
          <a:noFill/>
          <a:ln>
            <a:noFill/>
          </a:ln>
        </p:spPr>
      </p:pic>
      <p:pic>
        <p:nvPicPr>
          <p:cNvPr id="96" name="Google Shape;96;p246" descr="Picture 9"/>
          <p:cNvPicPr preferRelativeResize="0"/>
          <p:nvPr/>
        </p:nvPicPr>
        <p:blipFill rotWithShape="1">
          <a:blip r:embed="rId3">
            <a:alphaModFix/>
          </a:blip>
          <a:srcRect/>
          <a:stretch/>
        </p:blipFill>
        <p:spPr>
          <a:xfrm>
            <a:off x="10168097" y="5813345"/>
            <a:ext cx="2033475" cy="1064867"/>
          </a:xfrm>
          <a:prstGeom prst="rect">
            <a:avLst/>
          </a:prstGeom>
          <a:noFill/>
          <a:ln>
            <a:noFill/>
          </a:ln>
        </p:spPr>
      </p:pic>
      <p:sp>
        <p:nvSpPr>
          <p:cNvPr id="97" name="Google Shape;97;p246"/>
          <p:cNvSpPr txBox="1">
            <a:spLocks noGrp="1"/>
          </p:cNvSpPr>
          <p:nvPr>
            <p:ph type="title"/>
          </p:nvPr>
        </p:nvSpPr>
        <p:spPr>
          <a:xfrm>
            <a:off x="567103" y="457200"/>
            <a:ext cx="4204922" cy="1600200"/>
          </a:xfrm>
          <a:prstGeom prst="rect">
            <a:avLst/>
          </a:prstGeom>
          <a:noFill/>
          <a:ln>
            <a:noFill/>
          </a:ln>
        </p:spPr>
        <p:txBody>
          <a:bodyPr spcFirstLastPara="1" wrap="square" lIns="45700" tIns="45700" rIns="45700" bIns="45700" anchor="b" anchorCtr="0">
            <a:normAutofit/>
          </a:bodyPr>
          <a:lstStyle>
            <a:lvl1pPr lvl="0" algn="ctr">
              <a:lnSpc>
                <a:spcPct val="90000"/>
              </a:lnSpc>
              <a:spcBef>
                <a:spcPts val="0"/>
              </a:spcBef>
              <a:spcAft>
                <a:spcPts val="0"/>
              </a:spcAft>
              <a:buClr>
                <a:srgbClr val="000000"/>
              </a:buClr>
              <a:buSzPts val="3200"/>
              <a:buFont typeface="Arial"/>
              <a:buNone/>
              <a:defRPr sz="3200"/>
            </a:lvl1pPr>
            <a:lvl2pPr lvl="1" algn="ctr">
              <a:lnSpc>
                <a:spcPct val="90000"/>
              </a:lnSpc>
              <a:spcBef>
                <a:spcPts val="0"/>
              </a:spcBef>
              <a:spcAft>
                <a:spcPts val="0"/>
              </a:spcAft>
              <a:buClr>
                <a:srgbClr val="000000"/>
              </a:buClr>
              <a:buSzPts val="1800"/>
              <a:buNone/>
              <a:defRPr/>
            </a:lvl2pPr>
            <a:lvl3pPr lvl="2" algn="ctr">
              <a:lnSpc>
                <a:spcPct val="90000"/>
              </a:lnSpc>
              <a:spcBef>
                <a:spcPts val="0"/>
              </a:spcBef>
              <a:spcAft>
                <a:spcPts val="0"/>
              </a:spcAft>
              <a:buClr>
                <a:srgbClr val="000000"/>
              </a:buClr>
              <a:buSzPts val="1800"/>
              <a:buNone/>
              <a:defRPr/>
            </a:lvl3pPr>
            <a:lvl4pPr lvl="3" algn="ctr">
              <a:lnSpc>
                <a:spcPct val="90000"/>
              </a:lnSpc>
              <a:spcBef>
                <a:spcPts val="0"/>
              </a:spcBef>
              <a:spcAft>
                <a:spcPts val="0"/>
              </a:spcAft>
              <a:buClr>
                <a:srgbClr val="000000"/>
              </a:buClr>
              <a:buSzPts val="1800"/>
              <a:buNone/>
              <a:defRPr/>
            </a:lvl4pPr>
            <a:lvl5pPr lvl="4" algn="ctr">
              <a:lnSpc>
                <a:spcPct val="90000"/>
              </a:lnSpc>
              <a:spcBef>
                <a:spcPts val="0"/>
              </a:spcBef>
              <a:spcAft>
                <a:spcPts val="0"/>
              </a:spcAft>
              <a:buClr>
                <a:srgbClr val="000000"/>
              </a:buClr>
              <a:buSzPts val="1800"/>
              <a:buNone/>
              <a:defRPr/>
            </a:lvl5pPr>
            <a:lvl6pPr lvl="5" algn="ctr">
              <a:lnSpc>
                <a:spcPct val="90000"/>
              </a:lnSpc>
              <a:spcBef>
                <a:spcPts val="0"/>
              </a:spcBef>
              <a:spcAft>
                <a:spcPts val="0"/>
              </a:spcAft>
              <a:buClr>
                <a:srgbClr val="000000"/>
              </a:buClr>
              <a:buSzPts val="1800"/>
              <a:buNone/>
              <a:defRPr/>
            </a:lvl6pPr>
            <a:lvl7pPr lvl="6" algn="ctr">
              <a:lnSpc>
                <a:spcPct val="90000"/>
              </a:lnSpc>
              <a:spcBef>
                <a:spcPts val="0"/>
              </a:spcBef>
              <a:spcAft>
                <a:spcPts val="0"/>
              </a:spcAft>
              <a:buClr>
                <a:srgbClr val="000000"/>
              </a:buClr>
              <a:buSzPts val="1800"/>
              <a:buNone/>
              <a:defRPr/>
            </a:lvl7pPr>
            <a:lvl8pPr lvl="7" algn="ctr">
              <a:lnSpc>
                <a:spcPct val="90000"/>
              </a:lnSpc>
              <a:spcBef>
                <a:spcPts val="0"/>
              </a:spcBef>
              <a:spcAft>
                <a:spcPts val="0"/>
              </a:spcAft>
              <a:buClr>
                <a:srgbClr val="000000"/>
              </a:buClr>
              <a:buSzPts val="1800"/>
              <a:buNone/>
              <a:defRPr/>
            </a:lvl8pPr>
            <a:lvl9pPr lvl="8" algn="ctr">
              <a:lnSpc>
                <a:spcPct val="90000"/>
              </a:lnSpc>
              <a:spcBef>
                <a:spcPts val="0"/>
              </a:spcBef>
              <a:spcAft>
                <a:spcPts val="0"/>
              </a:spcAft>
              <a:buClr>
                <a:srgbClr val="000000"/>
              </a:buClr>
              <a:buSzPts val="1800"/>
              <a:buNone/>
              <a:defRPr/>
            </a:lvl9pPr>
          </a:lstStyle>
          <a:p>
            <a:endParaRPr/>
          </a:p>
        </p:txBody>
      </p:sp>
      <p:sp>
        <p:nvSpPr>
          <p:cNvPr id="98" name="Google Shape;98;p246"/>
          <p:cNvSpPr>
            <a:spLocks noGrp="1"/>
          </p:cNvSpPr>
          <p:nvPr>
            <p:ph type="pic" idx="2"/>
          </p:nvPr>
        </p:nvSpPr>
        <p:spPr>
          <a:xfrm>
            <a:off x="5183187" y="457201"/>
            <a:ext cx="6492998" cy="5403851"/>
          </a:xfrm>
          <a:prstGeom prst="rect">
            <a:avLst/>
          </a:prstGeom>
          <a:noFill/>
          <a:ln>
            <a:noFill/>
          </a:ln>
        </p:spPr>
      </p:sp>
      <p:sp>
        <p:nvSpPr>
          <p:cNvPr id="99" name="Google Shape;99;p246"/>
          <p:cNvSpPr txBox="1">
            <a:spLocks noGrp="1"/>
          </p:cNvSpPr>
          <p:nvPr>
            <p:ph type="body" idx="1"/>
          </p:nvPr>
        </p:nvSpPr>
        <p:spPr>
          <a:xfrm>
            <a:off x="567103" y="2057400"/>
            <a:ext cx="4204922" cy="3811588"/>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000000"/>
              </a:buClr>
              <a:buSzPts val="1600"/>
              <a:buFont typeface="Arial"/>
              <a:buNone/>
              <a:defRPr sz="1600"/>
            </a:lvl1pPr>
            <a:lvl2pPr marL="914400" lvl="1" indent="-228600" algn="l">
              <a:lnSpc>
                <a:spcPct val="90000"/>
              </a:lnSpc>
              <a:spcBef>
                <a:spcPts val="1000"/>
              </a:spcBef>
              <a:spcAft>
                <a:spcPts val="0"/>
              </a:spcAft>
              <a:buClr>
                <a:srgbClr val="000000"/>
              </a:buClr>
              <a:buSzPts val="1600"/>
              <a:buFont typeface="Arial"/>
              <a:buNone/>
              <a:defRPr sz="1600"/>
            </a:lvl2pPr>
            <a:lvl3pPr marL="1371600" lvl="2" indent="-228600" algn="l">
              <a:lnSpc>
                <a:spcPct val="90000"/>
              </a:lnSpc>
              <a:spcBef>
                <a:spcPts val="1000"/>
              </a:spcBef>
              <a:spcAft>
                <a:spcPts val="0"/>
              </a:spcAft>
              <a:buClr>
                <a:srgbClr val="000000"/>
              </a:buClr>
              <a:buSzPts val="1600"/>
              <a:buFont typeface="Arial"/>
              <a:buNone/>
              <a:defRPr sz="1600"/>
            </a:lvl3pPr>
            <a:lvl4pPr marL="1828800" lvl="3" indent="-228600" algn="l">
              <a:lnSpc>
                <a:spcPct val="90000"/>
              </a:lnSpc>
              <a:spcBef>
                <a:spcPts val="1000"/>
              </a:spcBef>
              <a:spcAft>
                <a:spcPts val="0"/>
              </a:spcAft>
              <a:buClr>
                <a:srgbClr val="000000"/>
              </a:buClr>
              <a:buSzPts val="1600"/>
              <a:buFont typeface="Arial"/>
              <a:buNone/>
              <a:defRPr sz="1600"/>
            </a:lvl4pPr>
            <a:lvl5pPr marL="2286000" lvl="4" indent="-228600" algn="l">
              <a:lnSpc>
                <a:spcPct val="90000"/>
              </a:lnSpc>
              <a:spcBef>
                <a:spcPts val="1000"/>
              </a:spcBef>
              <a:spcAft>
                <a:spcPts val="0"/>
              </a:spcAft>
              <a:buClr>
                <a:srgbClr val="000000"/>
              </a:buClr>
              <a:buSzPts val="1600"/>
              <a:buFont typeface="Arial"/>
              <a:buNone/>
              <a:defRPr sz="1600"/>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100" name="Google Shape;100;p246"/>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Approved BNI Colors">
  <p:cSld name="Approved BNI Colors">
    <p:spTree>
      <p:nvGrpSpPr>
        <p:cNvPr id="1" name="Shape 101"/>
        <p:cNvGrpSpPr/>
        <p:nvPr/>
      </p:nvGrpSpPr>
      <p:grpSpPr>
        <a:xfrm>
          <a:off x="0" y="0"/>
          <a:ext cx="0" cy="0"/>
          <a:chOff x="0" y="0"/>
          <a:chExt cx="0" cy="0"/>
        </a:xfrm>
      </p:grpSpPr>
      <p:pic>
        <p:nvPicPr>
          <p:cNvPr id="102" name="Google Shape;102;p247" descr="Picture 8"/>
          <p:cNvPicPr preferRelativeResize="0"/>
          <p:nvPr/>
        </p:nvPicPr>
        <p:blipFill rotWithShape="1">
          <a:blip r:embed="rId2">
            <a:alphaModFix/>
          </a:blip>
          <a:srcRect/>
          <a:stretch/>
        </p:blipFill>
        <p:spPr>
          <a:xfrm>
            <a:off x="160962" y="6351103"/>
            <a:ext cx="976498" cy="374499"/>
          </a:xfrm>
          <a:prstGeom prst="rect">
            <a:avLst/>
          </a:prstGeom>
          <a:noFill/>
          <a:ln>
            <a:noFill/>
          </a:ln>
        </p:spPr>
      </p:pic>
      <p:pic>
        <p:nvPicPr>
          <p:cNvPr id="103" name="Google Shape;103;p247" descr="Picture 9"/>
          <p:cNvPicPr preferRelativeResize="0"/>
          <p:nvPr/>
        </p:nvPicPr>
        <p:blipFill rotWithShape="1">
          <a:blip r:embed="rId3">
            <a:alphaModFix/>
          </a:blip>
          <a:srcRect/>
          <a:stretch/>
        </p:blipFill>
        <p:spPr>
          <a:xfrm>
            <a:off x="10168097" y="5813345"/>
            <a:ext cx="2033475" cy="1064867"/>
          </a:xfrm>
          <a:prstGeom prst="rect">
            <a:avLst/>
          </a:prstGeom>
          <a:noFill/>
          <a:ln>
            <a:noFill/>
          </a:ln>
        </p:spPr>
      </p:pic>
      <p:pic>
        <p:nvPicPr>
          <p:cNvPr id="104" name="Google Shape;104;p247" descr="Picture 3"/>
          <p:cNvPicPr preferRelativeResize="0"/>
          <p:nvPr/>
        </p:nvPicPr>
        <p:blipFill rotWithShape="1">
          <a:blip r:embed="rId4">
            <a:alphaModFix/>
          </a:blip>
          <a:srcRect/>
          <a:stretch/>
        </p:blipFill>
        <p:spPr>
          <a:xfrm>
            <a:off x="373021" y="180295"/>
            <a:ext cx="8040219" cy="5898923"/>
          </a:xfrm>
          <a:prstGeom prst="rect">
            <a:avLst/>
          </a:prstGeom>
          <a:noFill/>
          <a:ln>
            <a:noFill/>
          </a:ln>
        </p:spPr>
      </p:pic>
      <p:sp>
        <p:nvSpPr>
          <p:cNvPr id="105" name="Google Shape;105;p247"/>
          <p:cNvSpPr txBox="1"/>
          <p:nvPr/>
        </p:nvSpPr>
        <p:spPr>
          <a:xfrm>
            <a:off x="9652977" y="1335348"/>
            <a:ext cx="993240" cy="708755"/>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Do Not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Use Other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Hues of Red</a:t>
            </a:r>
            <a:endParaRPr sz="1400" b="0" i="0" u="none" strike="noStrike" cap="none">
              <a:solidFill>
                <a:srgbClr val="000000"/>
              </a:solidFill>
              <a:latin typeface="Arial"/>
              <a:ea typeface="Arial"/>
              <a:cs typeface="Arial"/>
              <a:sym typeface="Arial"/>
            </a:endParaRPr>
          </a:p>
        </p:txBody>
      </p:sp>
      <p:pic>
        <p:nvPicPr>
          <p:cNvPr id="106" name="Google Shape;106;p247" descr="Picture 5"/>
          <p:cNvPicPr preferRelativeResize="0"/>
          <p:nvPr/>
        </p:nvPicPr>
        <p:blipFill rotWithShape="1">
          <a:blip r:embed="rId5">
            <a:alphaModFix/>
          </a:blip>
          <a:srcRect/>
          <a:stretch/>
        </p:blipFill>
        <p:spPr>
          <a:xfrm>
            <a:off x="9638509" y="2179336"/>
            <a:ext cx="1022177" cy="3737873"/>
          </a:xfrm>
          <a:prstGeom prst="rect">
            <a:avLst/>
          </a:prstGeom>
          <a:noFill/>
          <a:ln>
            <a:noFill/>
          </a:ln>
        </p:spPr>
      </p:pic>
      <p:pic>
        <p:nvPicPr>
          <p:cNvPr id="107" name="Google Shape;107;p247" descr="Picture 7"/>
          <p:cNvPicPr preferRelativeResize="0"/>
          <p:nvPr/>
        </p:nvPicPr>
        <p:blipFill rotWithShape="1">
          <a:blip r:embed="rId6">
            <a:alphaModFix/>
          </a:blip>
          <a:srcRect l="34827" t="35301" r="34947" b="37971"/>
          <a:stretch/>
        </p:blipFill>
        <p:spPr>
          <a:xfrm>
            <a:off x="9309717" y="2787508"/>
            <a:ext cx="1679759" cy="2735145"/>
          </a:xfrm>
          <a:prstGeom prst="rect">
            <a:avLst/>
          </a:prstGeom>
          <a:noFill/>
          <a:ln>
            <a:noFill/>
          </a:ln>
        </p:spPr>
      </p:pic>
      <p:sp>
        <p:nvSpPr>
          <p:cNvPr id="108" name="Google Shape;108;p247"/>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2"/>
        <p:cNvGrpSpPr/>
        <p:nvPr/>
      </p:nvGrpSpPr>
      <p:grpSpPr>
        <a:xfrm>
          <a:off x="0" y="0"/>
          <a:ext cx="0" cy="0"/>
          <a:chOff x="0" y="0"/>
          <a:chExt cx="0" cy="0"/>
        </a:xfrm>
      </p:grpSpPr>
      <p:sp>
        <p:nvSpPr>
          <p:cNvPr id="13" name="Google Shape;13;p229"/>
          <p:cNvSpPr txBox="1">
            <a:spLocks noGrp="1"/>
          </p:cNvSpPr>
          <p:nvPr>
            <p:ph type="body" idx="1"/>
          </p:nvPr>
        </p:nvSpPr>
        <p:spPr>
          <a:xfrm>
            <a:off x="650946" y="1894864"/>
            <a:ext cx="4633166" cy="4053637"/>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000000"/>
              </a:buClr>
              <a:buSzPts val="1600"/>
              <a:buFont typeface="Arial"/>
              <a:buNone/>
              <a:defRPr sz="1600"/>
            </a:lvl1pPr>
            <a:lvl2pPr marL="914400" lvl="1" indent="-228600" algn="l">
              <a:lnSpc>
                <a:spcPct val="90000"/>
              </a:lnSpc>
              <a:spcBef>
                <a:spcPts val="1000"/>
              </a:spcBef>
              <a:spcAft>
                <a:spcPts val="0"/>
              </a:spcAft>
              <a:buClr>
                <a:srgbClr val="000000"/>
              </a:buClr>
              <a:buSzPts val="1600"/>
              <a:buFont typeface="Arial"/>
              <a:buNone/>
              <a:defRPr sz="1600"/>
            </a:lvl2pPr>
            <a:lvl3pPr marL="1371600" lvl="2" indent="-228600" algn="l">
              <a:lnSpc>
                <a:spcPct val="90000"/>
              </a:lnSpc>
              <a:spcBef>
                <a:spcPts val="1000"/>
              </a:spcBef>
              <a:spcAft>
                <a:spcPts val="0"/>
              </a:spcAft>
              <a:buClr>
                <a:srgbClr val="000000"/>
              </a:buClr>
              <a:buSzPts val="1600"/>
              <a:buFont typeface="Arial"/>
              <a:buNone/>
              <a:defRPr sz="1600"/>
            </a:lvl3pPr>
            <a:lvl4pPr marL="1828800" lvl="3" indent="-228600" algn="l">
              <a:lnSpc>
                <a:spcPct val="90000"/>
              </a:lnSpc>
              <a:spcBef>
                <a:spcPts val="1000"/>
              </a:spcBef>
              <a:spcAft>
                <a:spcPts val="0"/>
              </a:spcAft>
              <a:buClr>
                <a:srgbClr val="000000"/>
              </a:buClr>
              <a:buSzPts val="1600"/>
              <a:buFont typeface="Arial"/>
              <a:buNone/>
              <a:defRPr sz="1600"/>
            </a:lvl4pPr>
            <a:lvl5pPr marL="2286000" lvl="4" indent="-228600" algn="l">
              <a:lnSpc>
                <a:spcPct val="90000"/>
              </a:lnSpc>
              <a:spcBef>
                <a:spcPts val="1000"/>
              </a:spcBef>
              <a:spcAft>
                <a:spcPts val="0"/>
              </a:spcAft>
              <a:buClr>
                <a:srgbClr val="000000"/>
              </a:buClr>
              <a:buSzPts val="1600"/>
              <a:buFont typeface="Arial"/>
              <a:buNone/>
              <a:defRPr sz="1600"/>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14" name="Google Shape;14;p229"/>
          <p:cNvSpPr txBox="1">
            <a:spLocks noGrp="1"/>
          </p:cNvSpPr>
          <p:nvPr>
            <p:ph type="body" idx="2"/>
          </p:nvPr>
        </p:nvSpPr>
        <p:spPr>
          <a:xfrm>
            <a:off x="633848" y="536712"/>
            <a:ext cx="4650265" cy="1182757"/>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000000"/>
              </a:buClr>
              <a:buSzPts val="3200"/>
              <a:buFont typeface="Arial"/>
              <a:buNone/>
              <a:defRPr sz="3200" b="1"/>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15" name="Google Shape;15;p229"/>
          <p:cNvSpPr/>
          <p:nvPr/>
        </p:nvSpPr>
        <p:spPr>
          <a:xfrm rot="5400000">
            <a:off x="5792058" y="546382"/>
            <a:ext cx="2124950" cy="2124949"/>
          </a:xfrm>
          <a:custGeom>
            <a:avLst/>
            <a:gdLst/>
            <a:ahLst/>
            <a:cxnLst/>
            <a:rect l="l" t="t" r="r" b="b"/>
            <a:pathLst>
              <a:path w="21600" h="21600" extrusionOk="0">
                <a:moveTo>
                  <a:pt x="0" y="21600"/>
                </a:moveTo>
                <a:lnTo>
                  <a:pt x="21600" y="21600"/>
                </a:lnTo>
                <a:lnTo>
                  <a:pt x="0" y="0"/>
                </a:lnTo>
                <a:close/>
              </a:path>
            </a:pathLst>
          </a:custGeom>
          <a:solidFill>
            <a:srgbClr val="CF2030"/>
          </a:solidFill>
          <a:ln w="9525" cap="flat" cmpd="sng">
            <a:solidFill>
              <a:schemeClr val="accent2"/>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6" name="Google Shape;16;p229"/>
          <p:cNvSpPr>
            <a:spLocks noGrp="1"/>
          </p:cNvSpPr>
          <p:nvPr>
            <p:ph type="pic" idx="3"/>
          </p:nvPr>
        </p:nvSpPr>
        <p:spPr>
          <a:xfrm>
            <a:off x="6335910" y="1036060"/>
            <a:ext cx="5033401" cy="4713330"/>
          </a:xfrm>
          <a:prstGeom prst="rect">
            <a:avLst/>
          </a:prstGeom>
          <a:noFill/>
          <a:ln>
            <a:noFill/>
          </a:ln>
        </p:spPr>
      </p:sp>
      <p:sp>
        <p:nvSpPr>
          <p:cNvPr id="17" name="Google Shape;17;p229"/>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8"/>
        <p:cNvGrpSpPr/>
        <p:nvPr/>
      </p:nvGrpSpPr>
      <p:grpSpPr>
        <a:xfrm>
          <a:off x="0" y="0"/>
          <a:ext cx="0" cy="0"/>
          <a:chOff x="0" y="0"/>
          <a:chExt cx="0" cy="0"/>
        </a:xfrm>
      </p:grpSpPr>
      <p:sp>
        <p:nvSpPr>
          <p:cNvPr id="19" name="Google Shape;19;p231"/>
          <p:cNvSpPr txBox="1">
            <a:spLocks noGrp="1"/>
          </p:cNvSpPr>
          <p:nvPr>
            <p:ph type="title"/>
          </p:nvPr>
        </p:nvSpPr>
        <p:spPr>
          <a:xfrm>
            <a:off x="831850" y="1709738"/>
            <a:ext cx="10515600" cy="2852737"/>
          </a:xfrm>
          <a:prstGeom prst="rect">
            <a:avLst/>
          </a:prstGeom>
          <a:noFill/>
          <a:ln>
            <a:noFill/>
          </a:ln>
        </p:spPr>
        <p:txBody>
          <a:bodyPr spcFirstLastPara="1" wrap="square" lIns="45700" tIns="45700" rIns="45700" bIns="45700" anchor="b" anchorCtr="0">
            <a:normAutofit/>
          </a:bodyPr>
          <a:lstStyle>
            <a:lvl1pPr lvl="0" algn="ctr">
              <a:lnSpc>
                <a:spcPct val="90000"/>
              </a:lnSpc>
              <a:spcBef>
                <a:spcPts val="0"/>
              </a:spcBef>
              <a:spcAft>
                <a:spcPts val="0"/>
              </a:spcAft>
              <a:buClr>
                <a:srgbClr val="000000"/>
              </a:buClr>
              <a:buSzPts val="6000"/>
              <a:buFont typeface="Arial"/>
              <a:buNone/>
              <a:defRPr sz="6000"/>
            </a:lvl1pPr>
            <a:lvl2pPr lvl="1" algn="ctr">
              <a:lnSpc>
                <a:spcPct val="90000"/>
              </a:lnSpc>
              <a:spcBef>
                <a:spcPts val="0"/>
              </a:spcBef>
              <a:spcAft>
                <a:spcPts val="0"/>
              </a:spcAft>
              <a:buClr>
                <a:srgbClr val="000000"/>
              </a:buClr>
              <a:buSzPts val="1800"/>
              <a:buNone/>
              <a:defRPr/>
            </a:lvl2pPr>
            <a:lvl3pPr lvl="2" algn="ctr">
              <a:lnSpc>
                <a:spcPct val="90000"/>
              </a:lnSpc>
              <a:spcBef>
                <a:spcPts val="0"/>
              </a:spcBef>
              <a:spcAft>
                <a:spcPts val="0"/>
              </a:spcAft>
              <a:buClr>
                <a:srgbClr val="000000"/>
              </a:buClr>
              <a:buSzPts val="1800"/>
              <a:buNone/>
              <a:defRPr/>
            </a:lvl3pPr>
            <a:lvl4pPr lvl="3" algn="ctr">
              <a:lnSpc>
                <a:spcPct val="90000"/>
              </a:lnSpc>
              <a:spcBef>
                <a:spcPts val="0"/>
              </a:spcBef>
              <a:spcAft>
                <a:spcPts val="0"/>
              </a:spcAft>
              <a:buClr>
                <a:srgbClr val="000000"/>
              </a:buClr>
              <a:buSzPts val="1800"/>
              <a:buNone/>
              <a:defRPr/>
            </a:lvl4pPr>
            <a:lvl5pPr lvl="4" algn="ctr">
              <a:lnSpc>
                <a:spcPct val="90000"/>
              </a:lnSpc>
              <a:spcBef>
                <a:spcPts val="0"/>
              </a:spcBef>
              <a:spcAft>
                <a:spcPts val="0"/>
              </a:spcAft>
              <a:buClr>
                <a:srgbClr val="000000"/>
              </a:buClr>
              <a:buSzPts val="1800"/>
              <a:buNone/>
              <a:defRPr/>
            </a:lvl5pPr>
            <a:lvl6pPr lvl="5" algn="ctr">
              <a:lnSpc>
                <a:spcPct val="90000"/>
              </a:lnSpc>
              <a:spcBef>
                <a:spcPts val="0"/>
              </a:spcBef>
              <a:spcAft>
                <a:spcPts val="0"/>
              </a:spcAft>
              <a:buClr>
                <a:srgbClr val="000000"/>
              </a:buClr>
              <a:buSzPts val="1800"/>
              <a:buNone/>
              <a:defRPr/>
            </a:lvl6pPr>
            <a:lvl7pPr lvl="6" algn="ctr">
              <a:lnSpc>
                <a:spcPct val="90000"/>
              </a:lnSpc>
              <a:spcBef>
                <a:spcPts val="0"/>
              </a:spcBef>
              <a:spcAft>
                <a:spcPts val="0"/>
              </a:spcAft>
              <a:buClr>
                <a:srgbClr val="000000"/>
              </a:buClr>
              <a:buSzPts val="1800"/>
              <a:buNone/>
              <a:defRPr/>
            </a:lvl7pPr>
            <a:lvl8pPr lvl="7" algn="ctr">
              <a:lnSpc>
                <a:spcPct val="90000"/>
              </a:lnSpc>
              <a:spcBef>
                <a:spcPts val="0"/>
              </a:spcBef>
              <a:spcAft>
                <a:spcPts val="0"/>
              </a:spcAft>
              <a:buClr>
                <a:srgbClr val="000000"/>
              </a:buClr>
              <a:buSzPts val="1800"/>
              <a:buNone/>
              <a:defRPr/>
            </a:lvl8pPr>
            <a:lvl9pPr lvl="8" algn="ctr">
              <a:lnSpc>
                <a:spcPct val="90000"/>
              </a:lnSpc>
              <a:spcBef>
                <a:spcPts val="0"/>
              </a:spcBef>
              <a:spcAft>
                <a:spcPts val="0"/>
              </a:spcAft>
              <a:buClr>
                <a:srgbClr val="000000"/>
              </a:buClr>
              <a:buSzPts val="1800"/>
              <a:buNone/>
              <a:defRPr/>
            </a:lvl9pPr>
          </a:lstStyle>
          <a:p>
            <a:endParaRPr/>
          </a:p>
        </p:txBody>
      </p:sp>
      <p:sp>
        <p:nvSpPr>
          <p:cNvPr id="20" name="Google Shape;20;p231"/>
          <p:cNvSpPr txBox="1">
            <a:spLocks noGrp="1"/>
          </p:cNvSpPr>
          <p:nvPr>
            <p:ph type="body" idx="1"/>
          </p:nvPr>
        </p:nvSpPr>
        <p:spPr>
          <a:xfrm>
            <a:off x="831850" y="4589462"/>
            <a:ext cx="10515600" cy="1500188"/>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888888"/>
              </a:buClr>
              <a:buSzPts val="2400"/>
              <a:buFont typeface="Arial"/>
              <a:buNone/>
              <a:defRPr sz="2400">
                <a:solidFill>
                  <a:srgbClr val="888888"/>
                </a:solidFill>
              </a:defRPr>
            </a:lvl1pPr>
            <a:lvl2pPr marL="914400" lvl="1" indent="-228600" algn="l">
              <a:lnSpc>
                <a:spcPct val="90000"/>
              </a:lnSpc>
              <a:spcBef>
                <a:spcPts val="1000"/>
              </a:spcBef>
              <a:spcAft>
                <a:spcPts val="0"/>
              </a:spcAft>
              <a:buClr>
                <a:srgbClr val="888888"/>
              </a:buClr>
              <a:buSzPts val="2400"/>
              <a:buFont typeface="Arial"/>
              <a:buNone/>
              <a:defRPr sz="2400">
                <a:solidFill>
                  <a:srgbClr val="888888"/>
                </a:solidFill>
              </a:defRPr>
            </a:lvl2pPr>
            <a:lvl3pPr marL="1371600" lvl="2" indent="-228600" algn="l">
              <a:lnSpc>
                <a:spcPct val="90000"/>
              </a:lnSpc>
              <a:spcBef>
                <a:spcPts val="1000"/>
              </a:spcBef>
              <a:spcAft>
                <a:spcPts val="0"/>
              </a:spcAft>
              <a:buClr>
                <a:srgbClr val="888888"/>
              </a:buClr>
              <a:buSzPts val="2400"/>
              <a:buFont typeface="Arial"/>
              <a:buNone/>
              <a:defRPr sz="2400">
                <a:solidFill>
                  <a:srgbClr val="888888"/>
                </a:solidFill>
              </a:defRPr>
            </a:lvl3pPr>
            <a:lvl4pPr marL="1828800" lvl="3" indent="-228600" algn="l">
              <a:lnSpc>
                <a:spcPct val="90000"/>
              </a:lnSpc>
              <a:spcBef>
                <a:spcPts val="1000"/>
              </a:spcBef>
              <a:spcAft>
                <a:spcPts val="0"/>
              </a:spcAft>
              <a:buClr>
                <a:srgbClr val="888888"/>
              </a:buClr>
              <a:buSzPts val="2400"/>
              <a:buFont typeface="Arial"/>
              <a:buNone/>
              <a:defRPr sz="2400">
                <a:solidFill>
                  <a:srgbClr val="888888"/>
                </a:solidFill>
              </a:defRPr>
            </a:lvl4pPr>
            <a:lvl5pPr marL="2286000" lvl="4" indent="-228600" algn="l">
              <a:lnSpc>
                <a:spcPct val="90000"/>
              </a:lnSpc>
              <a:spcBef>
                <a:spcPts val="1000"/>
              </a:spcBef>
              <a:spcAft>
                <a:spcPts val="0"/>
              </a:spcAft>
              <a:buClr>
                <a:srgbClr val="888888"/>
              </a:buClr>
              <a:buSzPts val="2400"/>
              <a:buFont typeface="Arial"/>
              <a:buNone/>
              <a:defRPr sz="2400">
                <a:solidFill>
                  <a:srgbClr val="888888"/>
                </a:solidFill>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21" name="Google Shape;21;p231"/>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2"/>
        <p:cNvGrpSpPr/>
        <p:nvPr/>
      </p:nvGrpSpPr>
      <p:grpSpPr>
        <a:xfrm>
          <a:off x="0" y="0"/>
          <a:ext cx="0" cy="0"/>
          <a:chOff x="0" y="0"/>
          <a:chExt cx="0" cy="0"/>
        </a:xfrm>
      </p:grpSpPr>
      <p:sp>
        <p:nvSpPr>
          <p:cNvPr id="23" name="Google Shape;23;p232"/>
          <p:cNvSpPr txBox="1">
            <a:spLocks noGrp="1"/>
          </p:cNvSpPr>
          <p:nvPr>
            <p:ph type="body" idx="1"/>
          </p:nvPr>
        </p:nvSpPr>
        <p:spPr>
          <a:xfrm>
            <a:off x="587618" y="1058578"/>
            <a:ext cx="5490798" cy="4325586"/>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000"/>
              </a:spcBef>
              <a:spcAft>
                <a:spcPts val="0"/>
              </a:spcAft>
              <a:buClr>
                <a:srgbClr val="000000"/>
              </a:buClr>
              <a:buSzPts val="1800"/>
              <a:buChar char="•"/>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24" name="Google Shape;24;p232"/>
          <p:cNvSpPr txBox="1">
            <a:spLocks noGrp="1"/>
          </p:cNvSpPr>
          <p:nvPr>
            <p:ph type="title"/>
          </p:nvPr>
        </p:nvSpPr>
        <p:spPr>
          <a:xfrm>
            <a:off x="587618" y="2403"/>
            <a:ext cx="11169162" cy="1056177"/>
          </a:xfrm>
          <a:prstGeom prst="rect">
            <a:avLst/>
          </a:prstGeom>
          <a:noFill/>
          <a:ln>
            <a:noFill/>
          </a:ln>
        </p:spPr>
        <p:txBody>
          <a:bodyPr spcFirstLastPara="1" wrap="square" lIns="45700" tIns="45700" rIns="45700" bIns="45700" anchor="ctr" anchorCtr="0">
            <a:normAutofit/>
          </a:bodyPr>
          <a:lstStyle>
            <a:lvl1pPr lvl="0" algn="ctr">
              <a:lnSpc>
                <a:spcPct val="90000"/>
              </a:lnSpc>
              <a:spcBef>
                <a:spcPts val="0"/>
              </a:spcBef>
              <a:spcAft>
                <a:spcPts val="0"/>
              </a:spcAft>
              <a:buClr>
                <a:srgbClr val="000000"/>
              </a:buClr>
              <a:buSzPts val="1800"/>
              <a:buNone/>
              <a:defRPr/>
            </a:lvl1pPr>
            <a:lvl2pPr lvl="1" algn="ctr">
              <a:lnSpc>
                <a:spcPct val="90000"/>
              </a:lnSpc>
              <a:spcBef>
                <a:spcPts val="0"/>
              </a:spcBef>
              <a:spcAft>
                <a:spcPts val="0"/>
              </a:spcAft>
              <a:buClr>
                <a:srgbClr val="000000"/>
              </a:buClr>
              <a:buSzPts val="1800"/>
              <a:buNone/>
              <a:defRPr/>
            </a:lvl2pPr>
            <a:lvl3pPr lvl="2" algn="ctr">
              <a:lnSpc>
                <a:spcPct val="90000"/>
              </a:lnSpc>
              <a:spcBef>
                <a:spcPts val="0"/>
              </a:spcBef>
              <a:spcAft>
                <a:spcPts val="0"/>
              </a:spcAft>
              <a:buClr>
                <a:srgbClr val="000000"/>
              </a:buClr>
              <a:buSzPts val="1800"/>
              <a:buNone/>
              <a:defRPr/>
            </a:lvl3pPr>
            <a:lvl4pPr lvl="3" algn="ctr">
              <a:lnSpc>
                <a:spcPct val="90000"/>
              </a:lnSpc>
              <a:spcBef>
                <a:spcPts val="0"/>
              </a:spcBef>
              <a:spcAft>
                <a:spcPts val="0"/>
              </a:spcAft>
              <a:buClr>
                <a:srgbClr val="000000"/>
              </a:buClr>
              <a:buSzPts val="1800"/>
              <a:buNone/>
              <a:defRPr/>
            </a:lvl4pPr>
            <a:lvl5pPr lvl="4" algn="ctr">
              <a:lnSpc>
                <a:spcPct val="90000"/>
              </a:lnSpc>
              <a:spcBef>
                <a:spcPts val="0"/>
              </a:spcBef>
              <a:spcAft>
                <a:spcPts val="0"/>
              </a:spcAft>
              <a:buClr>
                <a:srgbClr val="000000"/>
              </a:buClr>
              <a:buSzPts val="1800"/>
              <a:buNone/>
              <a:defRPr/>
            </a:lvl5pPr>
            <a:lvl6pPr lvl="5" algn="ctr">
              <a:lnSpc>
                <a:spcPct val="90000"/>
              </a:lnSpc>
              <a:spcBef>
                <a:spcPts val="0"/>
              </a:spcBef>
              <a:spcAft>
                <a:spcPts val="0"/>
              </a:spcAft>
              <a:buClr>
                <a:srgbClr val="000000"/>
              </a:buClr>
              <a:buSzPts val="1800"/>
              <a:buNone/>
              <a:defRPr/>
            </a:lvl6pPr>
            <a:lvl7pPr lvl="6" algn="ctr">
              <a:lnSpc>
                <a:spcPct val="90000"/>
              </a:lnSpc>
              <a:spcBef>
                <a:spcPts val="0"/>
              </a:spcBef>
              <a:spcAft>
                <a:spcPts val="0"/>
              </a:spcAft>
              <a:buClr>
                <a:srgbClr val="000000"/>
              </a:buClr>
              <a:buSzPts val="1800"/>
              <a:buNone/>
              <a:defRPr/>
            </a:lvl7pPr>
            <a:lvl8pPr lvl="7" algn="ctr">
              <a:lnSpc>
                <a:spcPct val="90000"/>
              </a:lnSpc>
              <a:spcBef>
                <a:spcPts val="0"/>
              </a:spcBef>
              <a:spcAft>
                <a:spcPts val="0"/>
              </a:spcAft>
              <a:buClr>
                <a:srgbClr val="000000"/>
              </a:buClr>
              <a:buSzPts val="1800"/>
              <a:buNone/>
              <a:defRPr/>
            </a:lvl8pPr>
            <a:lvl9pPr lvl="8" algn="ctr">
              <a:lnSpc>
                <a:spcPct val="90000"/>
              </a:lnSpc>
              <a:spcBef>
                <a:spcPts val="0"/>
              </a:spcBef>
              <a:spcAft>
                <a:spcPts val="0"/>
              </a:spcAft>
              <a:buClr>
                <a:srgbClr val="000000"/>
              </a:buClr>
              <a:buSzPts val="1800"/>
              <a:buNone/>
              <a:defRPr/>
            </a:lvl9pPr>
          </a:lstStyle>
          <a:p>
            <a:endParaRPr/>
          </a:p>
        </p:txBody>
      </p:sp>
      <p:sp>
        <p:nvSpPr>
          <p:cNvPr id="25" name="Google Shape;25;p232"/>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26"/>
        <p:cNvGrpSpPr/>
        <p:nvPr/>
      </p:nvGrpSpPr>
      <p:grpSpPr>
        <a:xfrm>
          <a:off x="0" y="0"/>
          <a:ext cx="0" cy="0"/>
          <a:chOff x="0" y="0"/>
          <a:chExt cx="0" cy="0"/>
        </a:xfrm>
      </p:grpSpPr>
      <p:sp>
        <p:nvSpPr>
          <p:cNvPr id="27" name="Google Shape;27;p233"/>
          <p:cNvSpPr txBox="1">
            <a:spLocks noGrp="1"/>
          </p:cNvSpPr>
          <p:nvPr>
            <p:ph type="body" idx="1"/>
          </p:nvPr>
        </p:nvSpPr>
        <p:spPr>
          <a:xfrm>
            <a:off x="530998" y="1075713"/>
            <a:ext cx="5468574" cy="823913"/>
          </a:xfrm>
          <a:prstGeom prst="rect">
            <a:avLst/>
          </a:prstGeom>
          <a:noFill/>
          <a:ln>
            <a:noFill/>
          </a:ln>
        </p:spPr>
        <p:txBody>
          <a:bodyPr spcFirstLastPara="1" wrap="square" lIns="45700" tIns="45700" rIns="45700" bIns="45700" anchor="b" anchorCtr="0">
            <a:normAutofit/>
          </a:bodyPr>
          <a:lstStyle>
            <a:lvl1pPr marL="457200" lvl="0" indent="-228600" algn="l">
              <a:lnSpc>
                <a:spcPct val="90000"/>
              </a:lnSpc>
              <a:spcBef>
                <a:spcPts val="1000"/>
              </a:spcBef>
              <a:spcAft>
                <a:spcPts val="0"/>
              </a:spcAft>
              <a:buClr>
                <a:srgbClr val="000000"/>
              </a:buClr>
              <a:buSzPts val="2400"/>
              <a:buFont typeface="Arial"/>
              <a:buNone/>
              <a:defRPr sz="2400" b="1"/>
            </a:lvl1pPr>
            <a:lvl2pPr marL="914400" lvl="1" indent="-228600" algn="l">
              <a:lnSpc>
                <a:spcPct val="90000"/>
              </a:lnSpc>
              <a:spcBef>
                <a:spcPts val="1000"/>
              </a:spcBef>
              <a:spcAft>
                <a:spcPts val="0"/>
              </a:spcAft>
              <a:buClr>
                <a:srgbClr val="000000"/>
              </a:buClr>
              <a:buSzPts val="2400"/>
              <a:buFont typeface="Arial"/>
              <a:buNone/>
              <a:defRPr sz="2400" b="1"/>
            </a:lvl2pPr>
            <a:lvl3pPr marL="1371600" lvl="2" indent="-228600" algn="l">
              <a:lnSpc>
                <a:spcPct val="90000"/>
              </a:lnSpc>
              <a:spcBef>
                <a:spcPts val="1000"/>
              </a:spcBef>
              <a:spcAft>
                <a:spcPts val="0"/>
              </a:spcAft>
              <a:buClr>
                <a:srgbClr val="000000"/>
              </a:buClr>
              <a:buSzPts val="2400"/>
              <a:buFont typeface="Arial"/>
              <a:buNone/>
              <a:defRPr sz="2400" b="1"/>
            </a:lvl3pPr>
            <a:lvl4pPr marL="1828800" lvl="3" indent="-228600" algn="l">
              <a:lnSpc>
                <a:spcPct val="90000"/>
              </a:lnSpc>
              <a:spcBef>
                <a:spcPts val="1000"/>
              </a:spcBef>
              <a:spcAft>
                <a:spcPts val="0"/>
              </a:spcAft>
              <a:buClr>
                <a:srgbClr val="000000"/>
              </a:buClr>
              <a:buSzPts val="2400"/>
              <a:buFont typeface="Arial"/>
              <a:buNone/>
              <a:defRPr sz="2400" b="1"/>
            </a:lvl4pPr>
            <a:lvl5pPr marL="2286000" lvl="4" indent="-228600" algn="l">
              <a:lnSpc>
                <a:spcPct val="90000"/>
              </a:lnSpc>
              <a:spcBef>
                <a:spcPts val="1000"/>
              </a:spcBef>
              <a:spcAft>
                <a:spcPts val="0"/>
              </a:spcAft>
              <a:buClr>
                <a:srgbClr val="000000"/>
              </a:buClr>
              <a:buSzPts val="2400"/>
              <a:buFont typeface="Arial"/>
              <a:buNone/>
              <a:defRPr sz="2400" b="1"/>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28" name="Google Shape;28;p233"/>
          <p:cNvSpPr txBox="1">
            <a:spLocks noGrp="1"/>
          </p:cNvSpPr>
          <p:nvPr>
            <p:ph type="body" idx="2"/>
          </p:nvPr>
        </p:nvSpPr>
        <p:spPr>
          <a:xfrm>
            <a:off x="6172199" y="1098231"/>
            <a:ext cx="5525966" cy="823913"/>
          </a:xfrm>
          <a:prstGeom prst="rect">
            <a:avLst/>
          </a:prstGeom>
          <a:noFill/>
          <a:ln>
            <a:noFill/>
          </a:ln>
        </p:spPr>
        <p:txBody>
          <a:bodyPr spcFirstLastPara="1" wrap="square" lIns="45700" tIns="45700" rIns="45700" bIns="45700" anchor="b" anchorCtr="0">
            <a:normAutofit/>
          </a:bodyPr>
          <a:lstStyle>
            <a:lvl1pPr marL="457200" lvl="0" indent="-342900" algn="l">
              <a:lnSpc>
                <a:spcPct val="90000"/>
              </a:lnSpc>
              <a:spcBef>
                <a:spcPts val="1000"/>
              </a:spcBef>
              <a:spcAft>
                <a:spcPts val="0"/>
              </a:spcAft>
              <a:buClr>
                <a:srgbClr val="000000"/>
              </a:buClr>
              <a:buSzPts val="1800"/>
              <a:buChar char="•"/>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29" name="Google Shape;29;p233"/>
          <p:cNvSpPr txBox="1">
            <a:spLocks noGrp="1"/>
          </p:cNvSpPr>
          <p:nvPr>
            <p:ph type="title"/>
          </p:nvPr>
        </p:nvSpPr>
        <p:spPr>
          <a:xfrm>
            <a:off x="529003" y="0"/>
            <a:ext cx="11169162" cy="1056177"/>
          </a:xfrm>
          <a:prstGeom prst="rect">
            <a:avLst/>
          </a:prstGeom>
          <a:noFill/>
          <a:ln>
            <a:noFill/>
          </a:ln>
        </p:spPr>
        <p:txBody>
          <a:bodyPr spcFirstLastPara="1" wrap="square" lIns="45700" tIns="45700" rIns="45700" bIns="45700" anchor="ctr" anchorCtr="0">
            <a:normAutofit/>
          </a:bodyPr>
          <a:lstStyle>
            <a:lvl1pPr lvl="0" algn="ctr">
              <a:lnSpc>
                <a:spcPct val="90000"/>
              </a:lnSpc>
              <a:spcBef>
                <a:spcPts val="0"/>
              </a:spcBef>
              <a:spcAft>
                <a:spcPts val="0"/>
              </a:spcAft>
              <a:buClr>
                <a:srgbClr val="000000"/>
              </a:buClr>
              <a:buSzPts val="1800"/>
              <a:buNone/>
              <a:defRPr/>
            </a:lvl1pPr>
            <a:lvl2pPr lvl="1" algn="ctr">
              <a:lnSpc>
                <a:spcPct val="90000"/>
              </a:lnSpc>
              <a:spcBef>
                <a:spcPts val="0"/>
              </a:spcBef>
              <a:spcAft>
                <a:spcPts val="0"/>
              </a:spcAft>
              <a:buClr>
                <a:srgbClr val="000000"/>
              </a:buClr>
              <a:buSzPts val="1800"/>
              <a:buNone/>
              <a:defRPr/>
            </a:lvl2pPr>
            <a:lvl3pPr lvl="2" algn="ctr">
              <a:lnSpc>
                <a:spcPct val="90000"/>
              </a:lnSpc>
              <a:spcBef>
                <a:spcPts val="0"/>
              </a:spcBef>
              <a:spcAft>
                <a:spcPts val="0"/>
              </a:spcAft>
              <a:buClr>
                <a:srgbClr val="000000"/>
              </a:buClr>
              <a:buSzPts val="1800"/>
              <a:buNone/>
              <a:defRPr/>
            </a:lvl3pPr>
            <a:lvl4pPr lvl="3" algn="ctr">
              <a:lnSpc>
                <a:spcPct val="90000"/>
              </a:lnSpc>
              <a:spcBef>
                <a:spcPts val="0"/>
              </a:spcBef>
              <a:spcAft>
                <a:spcPts val="0"/>
              </a:spcAft>
              <a:buClr>
                <a:srgbClr val="000000"/>
              </a:buClr>
              <a:buSzPts val="1800"/>
              <a:buNone/>
              <a:defRPr/>
            </a:lvl4pPr>
            <a:lvl5pPr lvl="4" algn="ctr">
              <a:lnSpc>
                <a:spcPct val="90000"/>
              </a:lnSpc>
              <a:spcBef>
                <a:spcPts val="0"/>
              </a:spcBef>
              <a:spcAft>
                <a:spcPts val="0"/>
              </a:spcAft>
              <a:buClr>
                <a:srgbClr val="000000"/>
              </a:buClr>
              <a:buSzPts val="1800"/>
              <a:buNone/>
              <a:defRPr/>
            </a:lvl5pPr>
            <a:lvl6pPr lvl="5" algn="ctr">
              <a:lnSpc>
                <a:spcPct val="90000"/>
              </a:lnSpc>
              <a:spcBef>
                <a:spcPts val="0"/>
              </a:spcBef>
              <a:spcAft>
                <a:spcPts val="0"/>
              </a:spcAft>
              <a:buClr>
                <a:srgbClr val="000000"/>
              </a:buClr>
              <a:buSzPts val="1800"/>
              <a:buNone/>
              <a:defRPr/>
            </a:lvl6pPr>
            <a:lvl7pPr lvl="6" algn="ctr">
              <a:lnSpc>
                <a:spcPct val="90000"/>
              </a:lnSpc>
              <a:spcBef>
                <a:spcPts val="0"/>
              </a:spcBef>
              <a:spcAft>
                <a:spcPts val="0"/>
              </a:spcAft>
              <a:buClr>
                <a:srgbClr val="000000"/>
              </a:buClr>
              <a:buSzPts val="1800"/>
              <a:buNone/>
              <a:defRPr/>
            </a:lvl7pPr>
            <a:lvl8pPr lvl="7" algn="ctr">
              <a:lnSpc>
                <a:spcPct val="90000"/>
              </a:lnSpc>
              <a:spcBef>
                <a:spcPts val="0"/>
              </a:spcBef>
              <a:spcAft>
                <a:spcPts val="0"/>
              </a:spcAft>
              <a:buClr>
                <a:srgbClr val="000000"/>
              </a:buClr>
              <a:buSzPts val="1800"/>
              <a:buNone/>
              <a:defRPr/>
            </a:lvl8pPr>
            <a:lvl9pPr lvl="8" algn="ctr">
              <a:lnSpc>
                <a:spcPct val="90000"/>
              </a:lnSpc>
              <a:spcBef>
                <a:spcPts val="0"/>
              </a:spcBef>
              <a:spcAft>
                <a:spcPts val="0"/>
              </a:spcAft>
              <a:buClr>
                <a:srgbClr val="000000"/>
              </a:buClr>
              <a:buSzPts val="1800"/>
              <a:buNone/>
              <a:defRPr/>
            </a:lvl9pPr>
          </a:lstStyle>
          <a:p>
            <a:endParaRPr/>
          </a:p>
        </p:txBody>
      </p:sp>
      <p:sp>
        <p:nvSpPr>
          <p:cNvPr id="30" name="Google Shape;30;p233"/>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31"/>
        <p:cNvGrpSpPr/>
        <p:nvPr/>
      </p:nvGrpSpPr>
      <p:grpSpPr>
        <a:xfrm>
          <a:off x="0" y="0"/>
          <a:ext cx="0" cy="0"/>
          <a:chOff x="0" y="0"/>
          <a:chExt cx="0" cy="0"/>
        </a:xfrm>
      </p:grpSpPr>
      <p:sp>
        <p:nvSpPr>
          <p:cNvPr id="32" name="Google Shape;32;p235"/>
          <p:cNvSpPr txBox="1">
            <a:spLocks noGrp="1"/>
          </p:cNvSpPr>
          <p:nvPr>
            <p:ph type="title"/>
          </p:nvPr>
        </p:nvSpPr>
        <p:spPr>
          <a:xfrm>
            <a:off x="531935" y="457200"/>
            <a:ext cx="4240092" cy="1600200"/>
          </a:xfrm>
          <a:prstGeom prst="rect">
            <a:avLst/>
          </a:prstGeom>
          <a:noFill/>
          <a:ln>
            <a:noFill/>
          </a:ln>
        </p:spPr>
        <p:txBody>
          <a:bodyPr spcFirstLastPara="1" wrap="square" lIns="45700" tIns="45700" rIns="45700" bIns="45700" anchor="b" anchorCtr="0">
            <a:normAutofit/>
          </a:bodyPr>
          <a:lstStyle>
            <a:lvl1pPr lvl="0" algn="ctr">
              <a:lnSpc>
                <a:spcPct val="90000"/>
              </a:lnSpc>
              <a:spcBef>
                <a:spcPts val="0"/>
              </a:spcBef>
              <a:spcAft>
                <a:spcPts val="0"/>
              </a:spcAft>
              <a:buClr>
                <a:srgbClr val="000000"/>
              </a:buClr>
              <a:buSzPts val="3200"/>
              <a:buFont typeface="Arial"/>
              <a:buNone/>
              <a:defRPr sz="3200"/>
            </a:lvl1pPr>
            <a:lvl2pPr lvl="1" algn="ctr">
              <a:lnSpc>
                <a:spcPct val="90000"/>
              </a:lnSpc>
              <a:spcBef>
                <a:spcPts val="0"/>
              </a:spcBef>
              <a:spcAft>
                <a:spcPts val="0"/>
              </a:spcAft>
              <a:buClr>
                <a:srgbClr val="000000"/>
              </a:buClr>
              <a:buSzPts val="1800"/>
              <a:buNone/>
              <a:defRPr/>
            </a:lvl2pPr>
            <a:lvl3pPr lvl="2" algn="ctr">
              <a:lnSpc>
                <a:spcPct val="90000"/>
              </a:lnSpc>
              <a:spcBef>
                <a:spcPts val="0"/>
              </a:spcBef>
              <a:spcAft>
                <a:spcPts val="0"/>
              </a:spcAft>
              <a:buClr>
                <a:srgbClr val="000000"/>
              </a:buClr>
              <a:buSzPts val="1800"/>
              <a:buNone/>
              <a:defRPr/>
            </a:lvl3pPr>
            <a:lvl4pPr lvl="3" algn="ctr">
              <a:lnSpc>
                <a:spcPct val="90000"/>
              </a:lnSpc>
              <a:spcBef>
                <a:spcPts val="0"/>
              </a:spcBef>
              <a:spcAft>
                <a:spcPts val="0"/>
              </a:spcAft>
              <a:buClr>
                <a:srgbClr val="000000"/>
              </a:buClr>
              <a:buSzPts val="1800"/>
              <a:buNone/>
              <a:defRPr/>
            </a:lvl4pPr>
            <a:lvl5pPr lvl="4" algn="ctr">
              <a:lnSpc>
                <a:spcPct val="90000"/>
              </a:lnSpc>
              <a:spcBef>
                <a:spcPts val="0"/>
              </a:spcBef>
              <a:spcAft>
                <a:spcPts val="0"/>
              </a:spcAft>
              <a:buClr>
                <a:srgbClr val="000000"/>
              </a:buClr>
              <a:buSzPts val="1800"/>
              <a:buNone/>
              <a:defRPr/>
            </a:lvl5pPr>
            <a:lvl6pPr lvl="5" algn="ctr">
              <a:lnSpc>
                <a:spcPct val="90000"/>
              </a:lnSpc>
              <a:spcBef>
                <a:spcPts val="0"/>
              </a:spcBef>
              <a:spcAft>
                <a:spcPts val="0"/>
              </a:spcAft>
              <a:buClr>
                <a:srgbClr val="000000"/>
              </a:buClr>
              <a:buSzPts val="1800"/>
              <a:buNone/>
              <a:defRPr/>
            </a:lvl6pPr>
            <a:lvl7pPr lvl="6" algn="ctr">
              <a:lnSpc>
                <a:spcPct val="90000"/>
              </a:lnSpc>
              <a:spcBef>
                <a:spcPts val="0"/>
              </a:spcBef>
              <a:spcAft>
                <a:spcPts val="0"/>
              </a:spcAft>
              <a:buClr>
                <a:srgbClr val="000000"/>
              </a:buClr>
              <a:buSzPts val="1800"/>
              <a:buNone/>
              <a:defRPr/>
            </a:lvl7pPr>
            <a:lvl8pPr lvl="7" algn="ctr">
              <a:lnSpc>
                <a:spcPct val="90000"/>
              </a:lnSpc>
              <a:spcBef>
                <a:spcPts val="0"/>
              </a:spcBef>
              <a:spcAft>
                <a:spcPts val="0"/>
              </a:spcAft>
              <a:buClr>
                <a:srgbClr val="000000"/>
              </a:buClr>
              <a:buSzPts val="1800"/>
              <a:buNone/>
              <a:defRPr/>
            </a:lvl8pPr>
            <a:lvl9pPr lvl="8" algn="ctr">
              <a:lnSpc>
                <a:spcPct val="90000"/>
              </a:lnSpc>
              <a:spcBef>
                <a:spcPts val="0"/>
              </a:spcBef>
              <a:spcAft>
                <a:spcPts val="0"/>
              </a:spcAft>
              <a:buClr>
                <a:srgbClr val="000000"/>
              </a:buClr>
              <a:buSzPts val="1800"/>
              <a:buNone/>
              <a:defRPr/>
            </a:lvl9pPr>
          </a:lstStyle>
          <a:p>
            <a:endParaRPr/>
          </a:p>
        </p:txBody>
      </p:sp>
      <p:sp>
        <p:nvSpPr>
          <p:cNvPr id="33" name="Google Shape;33;p235"/>
          <p:cNvSpPr txBox="1">
            <a:spLocks noGrp="1"/>
          </p:cNvSpPr>
          <p:nvPr>
            <p:ph type="body" idx="1"/>
          </p:nvPr>
        </p:nvSpPr>
        <p:spPr>
          <a:xfrm>
            <a:off x="5183187" y="457201"/>
            <a:ext cx="6476877" cy="5403851"/>
          </a:xfrm>
          <a:prstGeom prst="rect">
            <a:avLst/>
          </a:prstGeom>
          <a:noFill/>
          <a:ln>
            <a:noFill/>
          </a:ln>
        </p:spPr>
        <p:txBody>
          <a:bodyPr spcFirstLastPara="1" wrap="square" lIns="45700" tIns="45700" rIns="45700" bIns="45700" anchor="t" anchorCtr="0">
            <a:normAutofit/>
          </a:bodyPr>
          <a:lstStyle>
            <a:lvl1pPr marL="457200" lvl="0" indent="-431800" algn="l">
              <a:lnSpc>
                <a:spcPct val="90000"/>
              </a:lnSpc>
              <a:spcBef>
                <a:spcPts val="1000"/>
              </a:spcBef>
              <a:spcAft>
                <a:spcPts val="0"/>
              </a:spcAft>
              <a:buClr>
                <a:srgbClr val="000000"/>
              </a:buClr>
              <a:buSzPts val="3200"/>
              <a:buChar char="•"/>
              <a:defRPr sz="3200"/>
            </a:lvl1pPr>
            <a:lvl2pPr marL="914400" lvl="1" indent="-431800" algn="l">
              <a:lnSpc>
                <a:spcPct val="90000"/>
              </a:lnSpc>
              <a:spcBef>
                <a:spcPts val="1000"/>
              </a:spcBef>
              <a:spcAft>
                <a:spcPts val="0"/>
              </a:spcAft>
              <a:buClr>
                <a:srgbClr val="000000"/>
              </a:buClr>
              <a:buSzPts val="3200"/>
              <a:buChar char="•"/>
              <a:defRPr sz="3200"/>
            </a:lvl2pPr>
            <a:lvl3pPr marL="1371600" lvl="2" indent="-431800" algn="l">
              <a:lnSpc>
                <a:spcPct val="90000"/>
              </a:lnSpc>
              <a:spcBef>
                <a:spcPts val="1000"/>
              </a:spcBef>
              <a:spcAft>
                <a:spcPts val="0"/>
              </a:spcAft>
              <a:buClr>
                <a:srgbClr val="000000"/>
              </a:buClr>
              <a:buSzPts val="3200"/>
              <a:buChar char="•"/>
              <a:defRPr sz="3200"/>
            </a:lvl3pPr>
            <a:lvl4pPr marL="1828800" lvl="3" indent="-431800" algn="l">
              <a:lnSpc>
                <a:spcPct val="90000"/>
              </a:lnSpc>
              <a:spcBef>
                <a:spcPts val="1000"/>
              </a:spcBef>
              <a:spcAft>
                <a:spcPts val="0"/>
              </a:spcAft>
              <a:buClr>
                <a:srgbClr val="000000"/>
              </a:buClr>
              <a:buSzPts val="3200"/>
              <a:buChar char="•"/>
              <a:defRPr sz="3200"/>
            </a:lvl4pPr>
            <a:lvl5pPr marL="2286000" lvl="4" indent="-431800" algn="l">
              <a:lnSpc>
                <a:spcPct val="90000"/>
              </a:lnSpc>
              <a:spcBef>
                <a:spcPts val="1000"/>
              </a:spcBef>
              <a:spcAft>
                <a:spcPts val="0"/>
              </a:spcAft>
              <a:buClr>
                <a:srgbClr val="000000"/>
              </a:buClr>
              <a:buSzPts val="3200"/>
              <a:buChar char="•"/>
              <a:defRPr sz="3200"/>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34" name="Google Shape;34;p235"/>
          <p:cNvSpPr txBox="1">
            <a:spLocks noGrp="1"/>
          </p:cNvSpPr>
          <p:nvPr>
            <p:ph type="body" idx="2"/>
          </p:nvPr>
        </p:nvSpPr>
        <p:spPr>
          <a:xfrm>
            <a:off x="531935" y="2057400"/>
            <a:ext cx="4240092" cy="3811588"/>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000"/>
              </a:spcBef>
              <a:spcAft>
                <a:spcPts val="0"/>
              </a:spcAft>
              <a:buClr>
                <a:srgbClr val="000000"/>
              </a:buClr>
              <a:buSzPts val="1800"/>
              <a:buChar char="•"/>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35" name="Google Shape;35;p235"/>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36"/>
        <p:cNvGrpSpPr/>
        <p:nvPr/>
      </p:nvGrpSpPr>
      <p:grpSpPr>
        <a:xfrm>
          <a:off x="0" y="0"/>
          <a:ext cx="0" cy="0"/>
          <a:chOff x="0" y="0"/>
          <a:chExt cx="0" cy="0"/>
        </a:xfrm>
      </p:grpSpPr>
      <p:sp>
        <p:nvSpPr>
          <p:cNvPr id="37" name="Google Shape;37;p236"/>
          <p:cNvSpPr txBox="1">
            <a:spLocks noGrp="1"/>
          </p:cNvSpPr>
          <p:nvPr>
            <p:ph type="title"/>
          </p:nvPr>
        </p:nvSpPr>
        <p:spPr>
          <a:xfrm>
            <a:off x="567103" y="457200"/>
            <a:ext cx="4204922" cy="1600200"/>
          </a:xfrm>
          <a:prstGeom prst="rect">
            <a:avLst/>
          </a:prstGeom>
          <a:noFill/>
          <a:ln>
            <a:noFill/>
          </a:ln>
        </p:spPr>
        <p:txBody>
          <a:bodyPr spcFirstLastPara="1" wrap="square" lIns="45700" tIns="45700" rIns="45700" bIns="45700" anchor="b" anchorCtr="0">
            <a:normAutofit/>
          </a:bodyPr>
          <a:lstStyle>
            <a:lvl1pPr lvl="0" algn="ctr">
              <a:lnSpc>
                <a:spcPct val="90000"/>
              </a:lnSpc>
              <a:spcBef>
                <a:spcPts val="0"/>
              </a:spcBef>
              <a:spcAft>
                <a:spcPts val="0"/>
              </a:spcAft>
              <a:buClr>
                <a:srgbClr val="000000"/>
              </a:buClr>
              <a:buSzPts val="3200"/>
              <a:buFont typeface="Arial"/>
              <a:buNone/>
              <a:defRPr sz="3200"/>
            </a:lvl1pPr>
            <a:lvl2pPr lvl="1" algn="ctr">
              <a:lnSpc>
                <a:spcPct val="90000"/>
              </a:lnSpc>
              <a:spcBef>
                <a:spcPts val="0"/>
              </a:spcBef>
              <a:spcAft>
                <a:spcPts val="0"/>
              </a:spcAft>
              <a:buClr>
                <a:srgbClr val="000000"/>
              </a:buClr>
              <a:buSzPts val="1800"/>
              <a:buNone/>
              <a:defRPr/>
            </a:lvl2pPr>
            <a:lvl3pPr lvl="2" algn="ctr">
              <a:lnSpc>
                <a:spcPct val="90000"/>
              </a:lnSpc>
              <a:spcBef>
                <a:spcPts val="0"/>
              </a:spcBef>
              <a:spcAft>
                <a:spcPts val="0"/>
              </a:spcAft>
              <a:buClr>
                <a:srgbClr val="000000"/>
              </a:buClr>
              <a:buSzPts val="1800"/>
              <a:buNone/>
              <a:defRPr/>
            </a:lvl3pPr>
            <a:lvl4pPr lvl="3" algn="ctr">
              <a:lnSpc>
                <a:spcPct val="90000"/>
              </a:lnSpc>
              <a:spcBef>
                <a:spcPts val="0"/>
              </a:spcBef>
              <a:spcAft>
                <a:spcPts val="0"/>
              </a:spcAft>
              <a:buClr>
                <a:srgbClr val="000000"/>
              </a:buClr>
              <a:buSzPts val="1800"/>
              <a:buNone/>
              <a:defRPr/>
            </a:lvl4pPr>
            <a:lvl5pPr lvl="4" algn="ctr">
              <a:lnSpc>
                <a:spcPct val="90000"/>
              </a:lnSpc>
              <a:spcBef>
                <a:spcPts val="0"/>
              </a:spcBef>
              <a:spcAft>
                <a:spcPts val="0"/>
              </a:spcAft>
              <a:buClr>
                <a:srgbClr val="000000"/>
              </a:buClr>
              <a:buSzPts val="1800"/>
              <a:buNone/>
              <a:defRPr/>
            </a:lvl5pPr>
            <a:lvl6pPr lvl="5" algn="ctr">
              <a:lnSpc>
                <a:spcPct val="90000"/>
              </a:lnSpc>
              <a:spcBef>
                <a:spcPts val="0"/>
              </a:spcBef>
              <a:spcAft>
                <a:spcPts val="0"/>
              </a:spcAft>
              <a:buClr>
                <a:srgbClr val="000000"/>
              </a:buClr>
              <a:buSzPts val="1800"/>
              <a:buNone/>
              <a:defRPr/>
            </a:lvl6pPr>
            <a:lvl7pPr lvl="6" algn="ctr">
              <a:lnSpc>
                <a:spcPct val="90000"/>
              </a:lnSpc>
              <a:spcBef>
                <a:spcPts val="0"/>
              </a:spcBef>
              <a:spcAft>
                <a:spcPts val="0"/>
              </a:spcAft>
              <a:buClr>
                <a:srgbClr val="000000"/>
              </a:buClr>
              <a:buSzPts val="1800"/>
              <a:buNone/>
              <a:defRPr/>
            </a:lvl7pPr>
            <a:lvl8pPr lvl="7" algn="ctr">
              <a:lnSpc>
                <a:spcPct val="90000"/>
              </a:lnSpc>
              <a:spcBef>
                <a:spcPts val="0"/>
              </a:spcBef>
              <a:spcAft>
                <a:spcPts val="0"/>
              </a:spcAft>
              <a:buClr>
                <a:srgbClr val="000000"/>
              </a:buClr>
              <a:buSzPts val="1800"/>
              <a:buNone/>
              <a:defRPr/>
            </a:lvl8pPr>
            <a:lvl9pPr lvl="8" algn="ctr">
              <a:lnSpc>
                <a:spcPct val="90000"/>
              </a:lnSpc>
              <a:spcBef>
                <a:spcPts val="0"/>
              </a:spcBef>
              <a:spcAft>
                <a:spcPts val="0"/>
              </a:spcAft>
              <a:buClr>
                <a:srgbClr val="000000"/>
              </a:buClr>
              <a:buSzPts val="1800"/>
              <a:buNone/>
              <a:defRPr/>
            </a:lvl9pPr>
          </a:lstStyle>
          <a:p>
            <a:endParaRPr/>
          </a:p>
        </p:txBody>
      </p:sp>
      <p:sp>
        <p:nvSpPr>
          <p:cNvPr id="38" name="Google Shape;38;p236"/>
          <p:cNvSpPr>
            <a:spLocks noGrp="1"/>
          </p:cNvSpPr>
          <p:nvPr>
            <p:ph type="pic" idx="2"/>
          </p:nvPr>
        </p:nvSpPr>
        <p:spPr>
          <a:xfrm>
            <a:off x="5183187" y="457201"/>
            <a:ext cx="6492998" cy="5403851"/>
          </a:xfrm>
          <a:prstGeom prst="rect">
            <a:avLst/>
          </a:prstGeom>
          <a:noFill/>
          <a:ln>
            <a:noFill/>
          </a:ln>
        </p:spPr>
      </p:sp>
      <p:sp>
        <p:nvSpPr>
          <p:cNvPr id="39" name="Google Shape;39;p236"/>
          <p:cNvSpPr txBox="1">
            <a:spLocks noGrp="1"/>
          </p:cNvSpPr>
          <p:nvPr>
            <p:ph type="body" idx="1"/>
          </p:nvPr>
        </p:nvSpPr>
        <p:spPr>
          <a:xfrm>
            <a:off x="567103" y="2057400"/>
            <a:ext cx="4204922" cy="3811588"/>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000000"/>
              </a:buClr>
              <a:buSzPts val="1600"/>
              <a:buFont typeface="Arial"/>
              <a:buNone/>
              <a:defRPr sz="1600"/>
            </a:lvl1pPr>
            <a:lvl2pPr marL="914400" lvl="1" indent="-228600" algn="l">
              <a:lnSpc>
                <a:spcPct val="90000"/>
              </a:lnSpc>
              <a:spcBef>
                <a:spcPts val="1000"/>
              </a:spcBef>
              <a:spcAft>
                <a:spcPts val="0"/>
              </a:spcAft>
              <a:buClr>
                <a:srgbClr val="000000"/>
              </a:buClr>
              <a:buSzPts val="1600"/>
              <a:buFont typeface="Arial"/>
              <a:buNone/>
              <a:defRPr sz="1600"/>
            </a:lvl2pPr>
            <a:lvl3pPr marL="1371600" lvl="2" indent="-228600" algn="l">
              <a:lnSpc>
                <a:spcPct val="90000"/>
              </a:lnSpc>
              <a:spcBef>
                <a:spcPts val="1000"/>
              </a:spcBef>
              <a:spcAft>
                <a:spcPts val="0"/>
              </a:spcAft>
              <a:buClr>
                <a:srgbClr val="000000"/>
              </a:buClr>
              <a:buSzPts val="1600"/>
              <a:buFont typeface="Arial"/>
              <a:buNone/>
              <a:defRPr sz="1600"/>
            </a:lvl3pPr>
            <a:lvl4pPr marL="1828800" lvl="3" indent="-228600" algn="l">
              <a:lnSpc>
                <a:spcPct val="90000"/>
              </a:lnSpc>
              <a:spcBef>
                <a:spcPts val="1000"/>
              </a:spcBef>
              <a:spcAft>
                <a:spcPts val="0"/>
              </a:spcAft>
              <a:buClr>
                <a:srgbClr val="000000"/>
              </a:buClr>
              <a:buSzPts val="1600"/>
              <a:buFont typeface="Arial"/>
              <a:buNone/>
              <a:defRPr sz="1600"/>
            </a:lvl4pPr>
            <a:lvl5pPr marL="2286000" lvl="4" indent="-228600" algn="l">
              <a:lnSpc>
                <a:spcPct val="90000"/>
              </a:lnSpc>
              <a:spcBef>
                <a:spcPts val="1000"/>
              </a:spcBef>
              <a:spcAft>
                <a:spcPts val="0"/>
              </a:spcAft>
              <a:buClr>
                <a:srgbClr val="000000"/>
              </a:buClr>
              <a:buSzPts val="1600"/>
              <a:buFont typeface="Arial"/>
              <a:buNone/>
              <a:defRPr sz="1600"/>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40" name="Google Shape;40;p236"/>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ver Slide">
  <p:cSld name="Cover Slide 2">
    <p:spTree>
      <p:nvGrpSpPr>
        <p:cNvPr id="1" name="Shape 41"/>
        <p:cNvGrpSpPr/>
        <p:nvPr/>
      </p:nvGrpSpPr>
      <p:grpSpPr>
        <a:xfrm>
          <a:off x="0" y="0"/>
          <a:ext cx="0" cy="0"/>
          <a:chOff x="0" y="0"/>
          <a:chExt cx="0" cy="0"/>
        </a:xfrm>
      </p:grpSpPr>
      <p:pic>
        <p:nvPicPr>
          <p:cNvPr id="42" name="Google Shape;42;p237" descr="Picture 8"/>
          <p:cNvPicPr preferRelativeResize="0"/>
          <p:nvPr/>
        </p:nvPicPr>
        <p:blipFill rotWithShape="1">
          <a:blip r:embed="rId2">
            <a:alphaModFix/>
          </a:blip>
          <a:srcRect/>
          <a:stretch/>
        </p:blipFill>
        <p:spPr>
          <a:xfrm>
            <a:off x="160962" y="6351103"/>
            <a:ext cx="976498" cy="374499"/>
          </a:xfrm>
          <a:prstGeom prst="rect">
            <a:avLst/>
          </a:prstGeom>
          <a:noFill/>
          <a:ln>
            <a:noFill/>
          </a:ln>
        </p:spPr>
      </p:pic>
      <p:pic>
        <p:nvPicPr>
          <p:cNvPr id="43" name="Google Shape;43;p237" descr="Picture 9"/>
          <p:cNvPicPr preferRelativeResize="0"/>
          <p:nvPr/>
        </p:nvPicPr>
        <p:blipFill rotWithShape="1">
          <a:blip r:embed="rId3">
            <a:alphaModFix/>
          </a:blip>
          <a:srcRect/>
          <a:stretch/>
        </p:blipFill>
        <p:spPr>
          <a:xfrm>
            <a:off x="10168097" y="5813345"/>
            <a:ext cx="2033475" cy="1064867"/>
          </a:xfrm>
          <a:prstGeom prst="rect">
            <a:avLst/>
          </a:prstGeom>
          <a:noFill/>
          <a:ln>
            <a:noFill/>
          </a:ln>
        </p:spPr>
      </p:pic>
      <p:pic>
        <p:nvPicPr>
          <p:cNvPr id="44" name="Google Shape;44;p237" descr="Picture 1"/>
          <p:cNvPicPr preferRelativeResize="0"/>
          <p:nvPr/>
        </p:nvPicPr>
        <p:blipFill rotWithShape="1">
          <a:blip r:embed="rId4">
            <a:alphaModFix/>
          </a:blip>
          <a:srcRect/>
          <a:stretch/>
        </p:blipFill>
        <p:spPr>
          <a:xfrm>
            <a:off x="3895562" y="1583577"/>
            <a:ext cx="4559898" cy="1748779"/>
          </a:xfrm>
          <a:prstGeom prst="rect">
            <a:avLst/>
          </a:prstGeom>
          <a:noFill/>
          <a:ln>
            <a:noFill/>
          </a:ln>
        </p:spPr>
      </p:pic>
      <p:pic>
        <p:nvPicPr>
          <p:cNvPr id="45" name="Google Shape;45;p237" descr="Picture 2"/>
          <p:cNvPicPr preferRelativeResize="0"/>
          <p:nvPr/>
        </p:nvPicPr>
        <p:blipFill rotWithShape="1">
          <a:blip r:embed="rId5">
            <a:alphaModFix/>
          </a:blip>
          <a:srcRect/>
          <a:stretch/>
        </p:blipFill>
        <p:spPr>
          <a:xfrm>
            <a:off x="7521570" y="4441118"/>
            <a:ext cx="4670431" cy="2445757"/>
          </a:xfrm>
          <a:prstGeom prst="rect">
            <a:avLst/>
          </a:prstGeom>
          <a:noFill/>
          <a:ln>
            <a:noFill/>
          </a:ln>
        </p:spPr>
      </p:pic>
      <p:sp>
        <p:nvSpPr>
          <p:cNvPr id="46" name="Google Shape;46;p237"/>
          <p:cNvSpPr txBox="1">
            <a:spLocks noGrp="1"/>
          </p:cNvSpPr>
          <p:nvPr>
            <p:ph type="body" idx="1"/>
          </p:nvPr>
        </p:nvSpPr>
        <p:spPr>
          <a:xfrm>
            <a:off x="0" y="3602037"/>
            <a:ext cx="12192000" cy="1655763"/>
          </a:xfrm>
          <a:prstGeom prst="rect">
            <a:avLst/>
          </a:prstGeom>
          <a:noFill/>
          <a:ln>
            <a:noFill/>
          </a:ln>
        </p:spPr>
        <p:txBody>
          <a:bodyPr spcFirstLastPara="1" wrap="square" lIns="45700" tIns="45700" rIns="45700" bIns="45700" anchor="t" anchorCtr="0">
            <a:normAutofit/>
          </a:bodyPr>
          <a:lstStyle>
            <a:lvl1pPr marL="457200" lvl="0" indent="-228600" algn="ctr">
              <a:lnSpc>
                <a:spcPct val="90000"/>
              </a:lnSpc>
              <a:spcBef>
                <a:spcPts val="1000"/>
              </a:spcBef>
              <a:spcAft>
                <a:spcPts val="0"/>
              </a:spcAft>
              <a:buClr>
                <a:srgbClr val="000000"/>
              </a:buClr>
              <a:buSzPts val="3600"/>
              <a:buFont typeface="Arial"/>
              <a:buNone/>
              <a:defRPr sz="3600" b="1"/>
            </a:lvl1pPr>
            <a:lvl2pPr marL="914400" lvl="1" indent="-228600" algn="ctr">
              <a:lnSpc>
                <a:spcPct val="90000"/>
              </a:lnSpc>
              <a:spcBef>
                <a:spcPts val="1000"/>
              </a:spcBef>
              <a:spcAft>
                <a:spcPts val="0"/>
              </a:spcAft>
              <a:buClr>
                <a:srgbClr val="000000"/>
              </a:buClr>
              <a:buSzPts val="3600"/>
              <a:buFont typeface="Arial"/>
              <a:buNone/>
              <a:defRPr sz="3600" b="1"/>
            </a:lvl2pPr>
            <a:lvl3pPr marL="1371600" lvl="2" indent="-228600" algn="ctr">
              <a:lnSpc>
                <a:spcPct val="90000"/>
              </a:lnSpc>
              <a:spcBef>
                <a:spcPts val="1000"/>
              </a:spcBef>
              <a:spcAft>
                <a:spcPts val="0"/>
              </a:spcAft>
              <a:buClr>
                <a:srgbClr val="000000"/>
              </a:buClr>
              <a:buSzPts val="3600"/>
              <a:buFont typeface="Arial"/>
              <a:buNone/>
              <a:defRPr sz="3600" b="1"/>
            </a:lvl3pPr>
            <a:lvl4pPr marL="1828800" lvl="3" indent="-228600" algn="ctr">
              <a:lnSpc>
                <a:spcPct val="90000"/>
              </a:lnSpc>
              <a:spcBef>
                <a:spcPts val="1000"/>
              </a:spcBef>
              <a:spcAft>
                <a:spcPts val="0"/>
              </a:spcAft>
              <a:buClr>
                <a:srgbClr val="000000"/>
              </a:buClr>
              <a:buSzPts val="3600"/>
              <a:buFont typeface="Arial"/>
              <a:buNone/>
              <a:defRPr sz="3600" b="1"/>
            </a:lvl4pPr>
            <a:lvl5pPr marL="2286000" lvl="4" indent="-228600" algn="ctr">
              <a:lnSpc>
                <a:spcPct val="90000"/>
              </a:lnSpc>
              <a:spcBef>
                <a:spcPts val="1000"/>
              </a:spcBef>
              <a:spcAft>
                <a:spcPts val="0"/>
              </a:spcAft>
              <a:buClr>
                <a:srgbClr val="000000"/>
              </a:buClr>
              <a:buSzPts val="3600"/>
              <a:buFont typeface="Arial"/>
              <a:buNone/>
              <a:defRPr sz="3600" b="1"/>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47" name="Google Shape;47;p237"/>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48"/>
        <p:cNvGrpSpPr/>
        <p:nvPr/>
      </p:nvGrpSpPr>
      <p:grpSpPr>
        <a:xfrm>
          <a:off x="0" y="0"/>
          <a:ext cx="0" cy="0"/>
          <a:chOff x="0" y="0"/>
          <a:chExt cx="0" cy="0"/>
        </a:xfrm>
      </p:grpSpPr>
      <p:pic>
        <p:nvPicPr>
          <p:cNvPr id="49" name="Google Shape;49;p238" descr="Picture 8"/>
          <p:cNvPicPr preferRelativeResize="0"/>
          <p:nvPr/>
        </p:nvPicPr>
        <p:blipFill rotWithShape="1">
          <a:blip r:embed="rId2">
            <a:alphaModFix/>
          </a:blip>
          <a:srcRect/>
          <a:stretch/>
        </p:blipFill>
        <p:spPr>
          <a:xfrm>
            <a:off x="160962" y="6351103"/>
            <a:ext cx="976498" cy="374499"/>
          </a:xfrm>
          <a:prstGeom prst="rect">
            <a:avLst/>
          </a:prstGeom>
          <a:noFill/>
          <a:ln>
            <a:noFill/>
          </a:ln>
        </p:spPr>
      </p:pic>
      <p:pic>
        <p:nvPicPr>
          <p:cNvPr id="50" name="Google Shape;50;p238" descr="Picture 9"/>
          <p:cNvPicPr preferRelativeResize="0"/>
          <p:nvPr/>
        </p:nvPicPr>
        <p:blipFill rotWithShape="1">
          <a:blip r:embed="rId3">
            <a:alphaModFix/>
          </a:blip>
          <a:srcRect/>
          <a:stretch/>
        </p:blipFill>
        <p:spPr>
          <a:xfrm>
            <a:off x="10168097" y="5813345"/>
            <a:ext cx="2033475" cy="1064867"/>
          </a:xfrm>
          <a:prstGeom prst="rect">
            <a:avLst/>
          </a:prstGeom>
          <a:noFill/>
          <a:ln>
            <a:noFill/>
          </a:ln>
        </p:spPr>
      </p:pic>
      <p:sp>
        <p:nvSpPr>
          <p:cNvPr id="51" name="Google Shape;51;p238"/>
          <p:cNvSpPr txBox="1">
            <a:spLocks noGrp="1"/>
          </p:cNvSpPr>
          <p:nvPr>
            <p:ph type="title"/>
          </p:nvPr>
        </p:nvSpPr>
        <p:spPr>
          <a:xfrm>
            <a:off x="1524000" y="1122362"/>
            <a:ext cx="9144000" cy="2387601"/>
          </a:xfrm>
          <a:prstGeom prst="rect">
            <a:avLst/>
          </a:prstGeom>
          <a:noFill/>
          <a:ln>
            <a:noFill/>
          </a:ln>
        </p:spPr>
        <p:txBody>
          <a:bodyPr spcFirstLastPara="1" wrap="square" lIns="45700" tIns="45700" rIns="45700" bIns="45700" anchor="b" anchorCtr="0">
            <a:normAutofit/>
          </a:bodyPr>
          <a:lstStyle>
            <a:lvl1pPr lvl="0" algn="ctr">
              <a:lnSpc>
                <a:spcPct val="90000"/>
              </a:lnSpc>
              <a:spcBef>
                <a:spcPts val="0"/>
              </a:spcBef>
              <a:spcAft>
                <a:spcPts val="0"/>
              </a:spcAft>
              <a:buClr>
                <a:srgbClr val="000000"/>
              </a:buClr>
              <a:buSzPts val="6000"/>
              <a:buFont typeface="Arial"/>
              <a:buNone/>
              <a:defRPr sz="6000"/>
            </a:lvl1pPr>
            <a:lvl2pPr lvl="1" algn="ctr">
              <a:lnSpc>
                <a:spcPct val="90000"/>
              </a:lnSpc>
              <a:spcBef>
                <a:spcPts val="0"/>
              </a:spcBef>
              <a:spcAft>
                <a:spcPts val="0"/>
              </a:spcAft>
              <a:buClr>
                <a:srgbClr val="000000"/>
              </a:buClr>
              <a:buSzPts val="1800"/>
              <a:buNone/>
              <a:defRPr/>
            </a:lvl2pPr>
            <a:lvl3pPr lvl="2" algn="ctr">
              <a:lnSpc>
                <a:spcPct val="90000"/>
              </a:lnSpc>
              <a:spcBef>
                <a:spcPts val="0"/>
              </a:spcBef>
              <a:spcAft>
                <a:spcPts val="0"/>
              </a:spcAft>
              <a:buClr>
                <a:srgbClr val="000000"/>
              </a:buClr>
              <a:buSzPts val="1800"/>
              <a:buNone/>
              <a:defRPr/>
            </a:lvl3pPr>
            <a:lvl4pPr lvl="3" algn="ctr">
              <a:lnSpc>
                <a:spcPct val="90000"/>
              </a:lnSpc>
              <a:spcBef>
                <a:spcPts val="0"/>
              </a:spcBef>
              <a:spcAft>
                <a:spcPts val="0"/>
              </a:spcAft>
              <a:buClr>
                <a:srgbClr val="000000"/>
              </a:buClr>
              <a:buSzPts val="1800"/>
              <a:buNone/>
              <a:defRPr/>
            </a:lvl4pPr>
            <a:lvl5pPr lvl="4" algn="ctr">
              <a:lnSpc>
                <a:spcPct val="90000"/>
              </a:lnSpc>
              <a:spcBef>
                <a:spcPts val="0"/>
              </a:spcBef>
              <a:spcAft>
                <a:spcPts val="0"/>
              </a:spcAft>
              <a:buClr>
                <a:srgbClr val="000000"/>
              </a:buClr>
              <a:buSzPts val="1800"/>
              <a:buNone/>
              <a:defRPr/>
            </a:lvl5pPr>
            <a:lvl6pPr lvl="5" algn="ctr">
              <a:lnSpc>
                <a:spcPct val="90000"/>
              </a:lnSpc>
              <a:spcBef>
                <a:spcPts val="0"/>
              </a:spcBef>
              <a:spcAft>
                <a:spcPts val="0"/>
              </a:spcAft>
              <a:buClr>
                <a:srgbClr val="000000"/>
              </a:buClr>
              <a:buSzPts val="1800"/>
              <a:buNone/>
              <a:defRPr/>
            </a:lvl6pPr>
            <a:lvl7pPr lvl="6" algn="ctr">
              <a:lnSpc>
                <a:spcPct val="90000"/>
              </a:lnSpc>
              <a:spcBef>
                <a:spcPts val="0"/>
              </a:spcBef>
              <a:spcAft>
                <a:spcPts val="0"/>
              </a:spcAft>
              <a:buClr>
                <a:srgbClr val="000000"/>
              </a:buClr>
              <a:buSzPts val="1800"/>
              <a:buNone/>
              <a:defRPr/>
            </a:lvl7pPr>
            <a:lvl8pPr lvl="7" algn="ctr">
              <a:lnSpc>
                <a:spcPct val="90000"/>
              </a:lnSpc>
              <a:spcBef>
                <a:spcPts val="0"/>
              </a:spcBef>
              <a:spcAft>
                <a:spcPts val="0"/>
              </a:spcAft>
              <a:buClr>
                <a:srgbClr val="000000"/>
              </a:buClr>
              <a:buSzPts val="1800"/>
              <a:buNone/>
              <a:defRPr/>
            </a:lvl8pPr>
            <a:lvl9pPr lvl="8" algn="ctr">
              <a:lnSpc>
                <a:spcPct val="90000"/>
              </a:lnSpc>
              <a:spcBef>
                <a:spcPts val="0"/>
              </a:spcBef>
              <a:spcAft>
                <a:spcPts val="0"/>
              </a:spcAft>
              <a:buClr>
                <a:srgbClr val="000000"/>
              </a:buClr>
              <a:buSzPts val="1800"/>
              <a:buNone/>
              <a:defRPr/>
            </a:lvl9pPr>
          </a:lstStyle>
          <a:p>
            <a:endParaRPr/>
          </a:p>
        </p:txBody>
      </p:sp>
      <p:sp>
        <p:nvSpPr>
          <p:cNvPr id="52" name="Google Shape;52;p238"/>
          <p:cNvSpPr txBox="1">
            <a:spLocks noGrp="1"/>
          </p:cNvSpPr>
          <p:nvPr>
            <p:ph type="body" idx="1"/>
          </p:nvPr>
        </p:nvSpPr>
        <p:spPr>
          <a:xfrm>
            <a:off x="1524000" y="3602037"/>
            <a:ext cx="9144000" cy="1655763"/>
          </a:xfrm>
          <a:prstGeom prst="rect">
            <a:avLst/>
          </a:prstGeom>
          <a:noFill/>
          <a:ln>
            <a:noFill/>
          </a:ln>
        </p:spPr>
        <p:txBody>
          <a:bodyPr spcFirstLastPara="1" wrap="square" lIns="45700" tIns="45700" rIns="45700" bIns="45700" anchor="t" anchorCtr="0">
            <a:normAutofit/>
          </a:bodyPr>
          <a:lstStyle>
            <a:lvl1pPr marL="457200" lvl="0" indent="-228600" algn="ctr">
              <a:lnSpc>
                <a:spcPct val="90000"/>
              </a:lnSpc>
              <a:spcBef>
                <a:spcPts val="1000"/>
              </a:spcBef>
              <a:spcAft>
                <a:spcPts val="0"/>
              </a:spcAft>
              <a:buClr>
                <a:srgbClr val="000000"/>
              </a:buClr>
              <a:buSzPts val="2400"/>
              <a:buFont typeface="Arial"/>
              <a:buNone/>
              <a:defRPr sz="2400"/>
            </a:lvl1pPr>
            <a:lvl2pPr marL="914400" lvl="1" indent="-228600" algn="ctr">
              <a:lnSpc>
                <a:spcPct val="90000"/>
              </a:lnSpc>
              <a:spcBef>
                <a:spcPts val="1000"/>
              </a:spcBef>
              <a:spcAft>
                <a:spcPts val="0"/>
              </a:spcAft>
              <a:buClr>
                <a:srgbClr val="000000"/>
              </a:buClr>
              <a:buSzPts val="2400"/>
              <a:buFont typeface="Arial"/>
              <a:buNone/>
              <a:defRPr sz="2400"/>
            </a:lvl2pPr>
            <a:lvl3pPr marL="1371600" lvl="2" indent="-228600" algn="ctr">
              <a:lnSpc>
                <a:spcPct val="90000"/>
              </a:lnSpc>
              <a:spcBef>
                <a:spcPts val="1000"/>
              </a:spcBef>
              <a:spcAft>
                <a:spcPts val="0"/>
              </a:spcAft>
              <a:buClr>
                <a:srgbClr val="000000"/>
              </a:buClr>
              <a:buSzPts val="2400"/>
              <a:buFont typeface="Arial"/>
              <a:buNone/>
              <a:defRPr sz="2400"/>
            </a:lvl3pPr>
            <a:lvl4pPr marL="1828800" lvl="3" indent="-228600" algn="ctr">
              <a:lnSpc>
                <a:spcPct val="90000"/>
              </a:lnSpc>
              <a:spcBef>
                <a:spcPts val="1000"/>
              </a:spcBef>
              <a:spcAft>
                <a:spcPts val="0"/>
              </a:spcAft>
              <a:buClr>
                <a:srgbClr val="000000"/>
              </a:buClr>
              <a:buSzPts val="2400"/>
              <a:buFont typeface="Arial"/>
              <a:buNone/>
              <a:defRPr sz="2400"/>
            </a:lvl4pPr>
            <a:lvl5pPr marL="2286000" lvl="4" indent="-228600" algn="ctr">
              <a:lnSpc>
                <a:spcPct val="90000"/>
              </a:lnSpc>
              <a:spcBef>
                <a:spcPts val="1000"/>
              </a:spcBef>
              <a:spcAft>
                <a:spcPts val="0"/>
              </a:spcAft>
              <a:buClr>
                <a:srgbClr val="000000"/>
              </a:buClr>
              <a:buSzPts val="2400"/>
              <a:buFont typeface="Arial"/>
              <a:buNone/>
              <a:defRPr sz="2400"/>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53" name="Google Shape;53;p238"/>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6" name="Google Shape;6;p220" descr="Picture 9"/>
          <p:cNvPicPr preferRelativeResize="0"/>
          <p:nvPr/>
        </p:nvPicPr>
        <p:blipFill rotWithShape="1">
          <a:blip r:embed="rId19">
            <a:alphaModFix/>
          </a:blip>
          <a:srcRect/>
          <a:stretch/>
        </p:blipFill>
        <p:spPr>
          <a:xfrm>
            <a:off x="10168097" y="5813345"/>
            <a:ext cx="2033475" cy="1064867"/>
          </a:xfrm>
          <a:prstGeom prst="rect">
            <a:avLst/>
          </a:prstGeom>
          <a:noFill/>
          <a:ln>
            <a:noFill/>
          </a:ln>
        </p:spPr>
      </p:pic>
      <p:pic>
        <p:nvPicPr>
          <p:cNvPr id="7" name="Google Shape;7;p220" descr="Picture 2"/>
          <p:cNvPicPr preferRelativeResize="0"/>
          <p:nvPr/>
        </p:nvPicPr>
        <p:blipFill rotWithShape="1">
          <a:blip r:embed="rId20">
            <a:alphaModFix/>
          </a:blip>
          <a:srcRect/>
          <a:stretch/>
        </p:blipFill>
        <p:spPr>
          <a:xfrm>
            <a:off x="160962" y="6200421"/>
            <a:ext cx="798043" cy="543067"/>
          </a:xfrm>
          <a:prstGeom prst="rect">
            <a:avLst/>
          </a:prstGeom>
          <a:noFill/>
          <a:ln>
            <a:noFill/>
          </a:ln>
        </p:spPr>
      </p:pic>
      <p:sp>
        <p:nvSpPr>
          <p:cNvPr id="8" name="Google Shape;8;p220"/>
          <p:cNvSpPr txBox="1">
            <a:spLocks noGrp="1"/>
          </p:cNvSpPr>
          <p:nvPr>
            <p:ph type="title"/>
          </p:nvPr>
        </p:nvSpPr>
        <p:spPr>
          <a:xfrm>
            <a:off x="565416" y="6448"/>
            <a:ext cx="11169162" cy="1056178"/>
          </a:xfrm>
          <a:prstGeom prst="rect">
            <a:avLst/>
          </a:prstGeom>
          <a:noFill/>
          <a:ln>
            <a:noFill/>
          </a:ln>
        </p:spPr>
        <p:txBody>
          <a:bodyPr spcFirstLastPara="1" wrap="square" lIns="45700" tIns="45700" rIns="45700" bIns="45700" anchor="ctr" anchorCtr="0">
            <a:normAutofit/>
          </a:bodyPr>
          <a:lstStyle>
            <a:lvl1pPr marR="0" lvl="0" algn="ctr" rtl="0">
              <a:lnSpc>
                <a:spcPct val="90000"/>
              </a:lnSpc>
              <a:spcBef>
                <a:spcPts val="0"/>
              </a:spcBef>
              <a:spcAft>
                <a:spcPts val="0"/>
              </a:spcAft>
              <a:buClr>
                <a:srgbClr val="000000"/>
              </a:buClr>
              <a:buSzPts val="4000"/>
              <a:buFont typeface="Arial"/>
              <a:buNone/>
              <a:defRPr sz="4000" b="1" i="0" u="none" strike="noStrike" cap="none">
                <a:solidFill>
                  <a:srgbClr val="000000"/>
                </a:solidFill>
                <a:latin typeface="Arial"/>
                <a:ea typeface="Arial"/>
                <a:cs typeface="Arial"/>
                <a:sym typeface="Arial"/>
              </a:defRPr>
            </a:lvl1pPr>
            <a:lvl2pPr marR="0" lvl="1" algn="ctr" rtl="0">
              <a:lnSpc>
                <a:spcPct val="90000"/>
              </a:lnSpc>
              <a:spcBef>
                <a:spcPts val="0"/>
              </a:spcBef>
              <a:spcAft>
                <a:spcPts val="0"/>
              </a:spcAft>
              <a:buClr>
                <a:srgbClr val="000000"/>
              </a:buClr>
              <a:buSzPts val="4000"/>
              <a:buFont typeface="Arial"/>
              <a:buNone/>
              <a:defRPr sz="4000" b="1" i="0" u="none" strike="noStrike" cap="none">
                <a:solidFill>
                  <a:srgbClr val="000000"/>
                </a:solidFill>
                <a:latin typeface="Arial"/>
                <a:ea typeface="Arial"/>
                <a:cs typeface="Arial"/>
                <a:sym typeface="Arial"/>
              </a:defRPr>
            </a:lvl2pPr>
            <a:lvl3pPr marR="0" lvl="2" algn="ctr" rtl="0">
              <a:lnSpc>
                <a:spcPct val="90000"/>
              </a:lnSpc>
              <a:spcBef>
                <a:spcPts val="0"/>
              </a:spcBef>
              <a:spcAft>
                <a:spcPts val="0"/>
              </a:spcAft>
              <a:buClr>
                <a:srgbClr val="000000"/>
              </a:buClr>
              <a:buSzPts val="4000"/>
              <a:buFont typeface="Arial"/>
              <a:buNone/>
              <a:defRPr sz="4000" b="1" i="0" u="none" strike="noStrike" cap="none">
                <a:solidFill>
                  <a:srgbClr val="000000"/>
                </a:solidFill>
                <a:latin typeface="Arial"/>
                <a:ea typeface="Arial"/>
                <a:cs typeface="Arial"/>
                <a:sym typeface="Arial"/>
              </a:defRPr>
            </a:lvl3pPr>
            <a:lvl4pPr marR="0" lvl="3" algn="ctr" rtl="0">
              <a:lnSpc>
                <a:spcPct val="90000"/>
              </a:lnSpc>
              <a:spcBef>
                <a:spcPts val="0"/>
              </a:spcBef>
              <a:spcAft>
                <a:spcPts val="0"/>
              </a:spcAft>
              <a:buClr>
                <a:srgbClr val="000000"/>
              </a:buClr>
              <a:buSzPts val="4000"/>
              <a:buFont typeface="Arial"/>
              <a:buNone/>
              <a:defRPr sz="4000" b="1" i="0" u="none" strike="noStrike" cap="none">
                <a:solidFill>
                  <a:srgbClr val="000000"/>
                </a:solidFill>
                <a:latin typeface="Arial"/>
                <a:ea typeface="Arial"/>
                <a:cs typeface="Arial"/>
                <a:sym typeface="Arial"/>
              </a:defRPr>
            </a:lvl4pPr>
            <a:lvl5pPr marR="0" lvl="4" algn="ctr" rtl="0">
              <a:lnSpc>
                <a:spcPct val="90000"/>
              </a:lnSpc>
              <a:spcBef>
                <a:spcPts val="0"/>
              </a:spcBef>
              <a:spcAft>
                <a:spcPts val="0"/>
              </a:spcAft>
              <a:buClr>
                <a:srgbClr val="000000"/>
              </a:buClr>
              <a:buSzPts val="4000"/>
              <a:buFont typeface="Arial"/>
              <a:buNone/>
              <a:defRPr sz="4000" b="1" i="0" u="none" strike="noStrike" cap="none">
                <a:solidFill>
                  <a:srgbClr val="000000"/>
                </a:solidFill>
                <a:latin typeface="Arial"/>
                <a:ea typeface="Arial"/>
                <a:cs typeface="Arial"/>
                <a:sym typeface="Arial"/>
              </a:defRPr>
            </a:lvl5pPr>
            <a:lvl6pPr marR="0" lvl="5" algn="ctr" rtl="0">
              <a:lnSpc>
                <a:spcPct val="90000"/>
              </a:lnSpc>
              <a:spcBef>
                <a:spcPts val="0"/>
              </a:spcBef>
              <a:spcAft>
                <a:spcPts val="0"/>
              </a:spcAft>
              <a:buClr>
                <a:srgbClr val="000000"/>
              </a:buClr>
              <a:buSzPts val="4000"/>
              <a:buFont typeface="Arial"/>
              <a:buNone/>
              <a:defRPr sz="4000" b="1" i="0" u="none" strike="noStrike" cap="none">
                <a:solidFill>
                  <a:srgbClr val="000000"/>
                </a:solidFill>
                <a:latin typeface="Arial"/>
                <a:ea typeface="Arial"/>
                <a:cs typeface="Arial"/>
                <a:sym typeface="Arial"/>
              </a:defRPr>
            </a:lvl6pPr>
            <a:lvl7pPr marR="0" lvl="6" algn="ctr" rtl="0">
              <a:lnSpc>
                <a:spcPct val="90000"/>
              </a:lnSpc>
              <a:spcBef>
                <a:spcPts val="0"/>
              </a:spcBef>
              <a:spcAft>
                <a:spcPts val="0"/>
              </a:spcAft>
              <a:buClr>
                <a:srgbClr val="000000"/>
              </a:buClr>
              <a:buSzPts val="4000"/>
              <a:buFont typeface="Arial"/>
              <a:buNone/>
              <a:defRPr sz="4000" b="1" i="0" u="none" strike="noStrike" cap="none">
                <a:solidFill>
                  <a:srgbClr val="000000"/>
                </a:solidFill>
                <a:latin typeface="Arial"/>
                <a:ea typeface="Arial"/>
                <a:cs typeface="Arial"/>
                <a:sym typeface="Arial"/>
              </a:defRPr>
            </a:lvl7pPr>
            <a:lvl8pPr marR="0" lvl="7" algn="ctr" rtl="0">
              <a:lnSpc>
                <a:spcPct val="90000"/>
              </a:lnSpc>
              <a:spcBef>
                <a:spcPts val="0"/>
              </a:spcBef>
              <a:spcAft>
                <a:spcPts val="0"/>
              </a:spcAft>
              <a:buClr>
                <a:srgbClr val="000000"/>
              </a:buClr>
              <a:buSzPts val="4000"/>
              <a:buFont typeface="Arial"/>
              <a:buNone/>
              <a:defRPr sz="4000" b="1" i="0" u="none" strike="noStrike" cap="none">
                <a:solidFill>
                  <a:srgbClr val="000000"/>
                </a:solidFill>
                <a:latin typeface="Arial"/>
                <a:ea typeface="Arial"/>
                <a:cs typeface="Arial"/>
                <a:sym typeface="Arial"/>
              </a:defRPr>
            </a:lvl8pPr>
            <a:lvl9pPr marR="0" lvl="8" algn="ctr" rtl="0">
              <a:lnSpc>
                <a:spcPct val="90000"/>
              </a:lnSpc>
              <a:spcBef>
                <a:spcPts val="0"/>
              </a:spcBef>
              <a:spcAft>
                <a:spcPts val="0"/>
              </a:spcAft>
              <a:buClr>
                <a:srgbClr val="000000"/>
              </a:buClr>
              <a:buSzPts val="4000"/>
              <a:buFont typeface="Arial"/>
              <a:buNone/>
              <a:defRPr sz="4000" b="1" i="0" u="none" strike="noStrike" cap="none">
                <a:solidFill>
                  <a:srgbClr val="000000"/>
                </a:solidFill>
                <a:latin typeface="Arial"/>
                <a:ea typeface="Arial"/>
                <a:cs typeface="Arial"/>
                <a:sym typeface="Arial"/>
              </a:defRPr>
            </a:lvl9pPr>
          </a:lstStyle>
          <a:p>
            <a:endParaRPr/>
          </a:p>
        </p:txBody>
      </p:sp>
      <p:sp>
        <p:nvSpPr>
          <p:cNvPr id="9" name="Google Shape;9;p220"/>
          <p:cNvSpPr txBox="1">
            <a:spLocks noGrp="1"/>
          </p:cNvSpPr>
          <p:nvPr>
            <p:ph type="body" idx="1"/>
          </p:nvPr>
        </p:nvSpPr>
        <p:spPr>
          <a:xfrm>
            <a:off x="564928" y="1062624"/>
            <a:ext cx="11169651" cy="4519614"/>
          </a:xfrm>
          <a:prstGeom prst="rect">
            <a:avLst/>
          </a:prstGeom>
          <a:noFill/>
          <a:ln>
            <a:noFill/>
          </a:ln>
        </p:spPr>
        <p:txBody>
          <a:bodyPr spcFirstLastPara="1" wrap="square" lIns="45700" tIns="45700" rIns="45700" bIns="45700" anchor="t" anchorCtr="0">
            <a:normAutofit/>
          </a:bodyPr>
          <a:lstStyle>
            <a:lvl1pPr marL="457200" marR="0" lvl="0"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1pPr>
            <a:lvl2pPr marL="914400" marR="0" lvl="1"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2pPr>
            <a:lvl3pPr marL="1371600" marR="0" lvl="2"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3pPr>
            <a:lvl4pPr marL="1828800" marR="0" lvl="3"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4pPr>
            <a:lvl5pPr marL="2286000" marR="0" lvl="4"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5pPr>
            <a:lvl6pPr marL="2743200" marR="0" lvl="5"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6pPr>
            <a:lvl7pPr marL="3200400" marR="0" lvl="6"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7pPr>
            <a:lvl8pPr marL="3657600" marR="0" lvl="7"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8pPr>
            <a:lvl9pPr marL="4114800" marR="0" lvl="8"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9pPr>
          </a:lstStyle>
          <a:p>
            <a:endParaRPr/>
          </a:p>
        </p:txBody>
      </p:sp>
      <p:sp>
        <p:nvSpPr>
          <p:cNvPr id="10" name="Google Shape;10;p220"/>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C5624404-9247-22E5-258F-A6CB1F7F1C8E}"/>
              </a:ext>
            </a:extLst>
          </p:cNvPr>
          <p:cNvSpPr txBox="1"/>
          <p:nvPr/>
        </p:nvSpPr>
        <p:spPr>
          <a:xfrm>
            <a:off x="-50432" y="365523"/>
            <a:ext cx="12012119" cy="707886"/>
          </a:xfrm>
          <a:prstGeom prst="rect">
            <a:avLst/>
          </a:prstGeom>
          <a:noFill/>
        </p:spPr>
        <p:txBody>
          <a:bodyPr wrap="square" rtlCol="0" anchor="ctr">
            <a:spAutoFit/>
          </a:bodyPr>
          <a:lstStyle/>
          <a:p>
            <a:r>
              <a:rPr kumimoji="1" lang="ja-JP" altLang="en-US" sz="4000" spc="300">
                <a:solidFill>
                  <a:srgbClr val="C00000"/>
                </a:solidFill>
                <a:latin typeface="MS Mincho" panose="02020609040205080304" pitchFamily="49" charset="-128"/>
                <a:ea typeface="MS Mincho" panose="02020609040205080304" pitchFamily="49" charset="-128"/>
              </a:rPr>
              <a:t>「魅せる、照らす、残す」孤高の写真家。</a:t>
            </a:r>
            <a:endParaRPr kumimoji="1" lang="en-US" altLang="ja-JP" sz="4000" spc="300" dirty="0">
              <a:solidFill>
                <a:srgbClr val="C00000"/>
              </a:solidFill>
              <a:latin typeface="MS Mincho" panose="02020609040205080304" pitchFamily="49" charset="-128"/>
              <a:ea typeface="MS Mincho" panose="02020609040205080304" pitchFamily="49" charset="-128"/>
            </a:endParaRPr>
          </a:p>
        </p:txBody>
      </p:sp>
      <p:sp>
        <p:nvSpPr>
          <p:cNvPr id="4" name="テキスト ボックス 3">
            <a:extLst>
              <a:ext uri="{FF2B5EF4-FFF2-40B4-BE49-F238E27FC236}">
                <a16:creationId xmlns:a16="http://schemas.microsoft.com/office/drawing/2014/main" id="{C8B6E6AB-284C-FB03-3641-4157D78A8B36}"/>
              </a:ext>
            </a:extLst>
          </p:cNvPr>
          <p:cNvSpPr txBox="1"/>
          <p:nvPr/>
        </p:nvSpPr>
        <p:spPr>
          <a:xfrm>
            <a:off x="124098" y="1171500"/>
            <a:ext cx="12012119" cy="415498"/>
          </a:xfrm>
          <a:prstGeom prst="rect">
            <a:avLst/>
          </a:prstGeom>
          <a:noFill/>
        </p:spPr>
        <p:txBody>
          <a:bodyPr wrap="square" rtlCol="0" anchor="ctr">
            <a:spAutoFit/>
          </a:bodyPr>
          <a:lstStyle/>
          <a:p>
            <a:r>
              <a:rPr kumimoji="1" lang="ja-JP" altLang="en-US" sz="2100">
                <a:solidFill>
                  <a:srgbClr val="C00000"/>
                </a:solidFill>
                <a:latin typeface="A-OTF Futo Min A101 Pr5 Bold" panose="02020400000000000000" pitchFamily="18" charset="-128"/>
                <a:ea typeface="A-OTF Futo Min A101 Pr5 Bold" panose="02020400000000000000" pitchFamily="18" charset="-128"/>
              </a:rPr>
              <a:t>「写真家（女性ヌード撮影） 」</a:t>
            </a:r>
            <a:r>
              <a:rPr kumimoji="1" lang="en-US" altLang="ja-JP" sz="2100" dirty="0">
                <a:solidFill>
                  <a:srgbClr val="C00000"/>
                </a:solidFill>
                <a:latin typeface="A-OTF Futo Min A101 Pr5 Bold" panose="02020400000000000000" pitchFamily="18" charset="-128"/>
                <a:ea typeface="A-OTF Futo Min A101 Pr5 Bold" panose="02020400000000000000" pitchFamily="18" charset="-128"/>
              </a:rPr>
              <a:t> </a:t>
            </a:r>
            <a:r>
              <a:rPr kumimoji="1" lang="ja-JP" altLang="en-US" sz="2100">
                <a:solidFill>
                  <a:srgbClr val="C00000"/>
                </a:solidFill>
                <a:latin typeface="A-OTF Futo Min A101 Pr5 Bold" panose="02020400000000000000" pitchFamily="18" charset="-128"/>
                <a:ea typeface="A-OTF Futo Min A101 Pr5 Bold" panose="02020400000000000000" pitchFamily="18" charset="-128"/>
              </a:rPr>
              <a:t>幸野朱里さんを私は推薦します！</a:t>
            </a:r>
          </a:p>
        </p:txBody>
      </p:sp>
      <p:sp>
        <p:nvSpPr>
          <p:cNvPr id="13" name="正方形/長方形 12">
            <a:extLst>
              <a:ext uri="{FF2B5EF4-FFF2-40B4-BE49-F238E27FC236}">
                <a16:creationId xmlns:a16="http://schemas.microsoft.com/office/drawing/2014/main" id="{ABD54F58-CE16-07FE-2457-0F057E8B603F}"/>
              </a:ext>
            </a:extLst>
          </p:cNvPr>
          <p:cNvSpPr/>
          <p:nvPr/>
        </p:nvSpPr>
        <p:spPr>
          <a:xfrm>
            <a:off x="97277" y="6076753"/>
            <a:ext cx="982493" cy="703426"/>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pic>
        <p:nvPicPr>
          <p:cNvPr id="17" name="図 16" descr="黒いドレスを着た女性&#10;&#10;自動的に生成された説明">
            <a:extLst>
              <a:ext uri="{FF2B5EF4-FFF2-40B4-BE49-F238E27FC236}">
                <a16:creationId xmlns:a16="http://schemas.microsoft.com/office/drawing/2014/main" id="{D03D2DB9-4C71-4492-3918-9A6CD34BD767}"/>
              </a:ext>
            </a:extLst>
          </p:cNvPr>
          <p:cNvPicPr>
            <a:picLocks noChangeAspect="1"/>
          </p:cNvPicPr>
          <p:nvPr/>
        </p:nvPicPr>
        <p:blipFill>
          <a:blip r:embed="rId3"/>
          <a:stretch>
            <a:fillRect/>
          </a:stretch>
        </p:blipFill>
        <p:spPr>
          <a:xfrm>
            <a:off x="9785718" y="1946922"/>
            <a:ext cx="2400931" cy="3600480"/>
          </a:xfrm>
          <a:prstGeom prst="rect">
            <a:avLst/>
          </a:prstGeom>
        </p:spPr>
      </p:pic>
      <p:pic>
        <p:nvPicPr>
          <p:cNvPr id="19" name="図 18" descr="白いドレスを着た女性&#10;&#10;自動的に生成された説明">
            <a:extLst>
              <a:ext uri="{FF2B5EF4-FFF2-40B4-BE49-F238E27FC236}">
                <a16:creationId xmlns:a16="http://schemas.microsoft.com/office/drawing/2014/main" id="{05B8C64D-1B9D-A88F-BAC1-FED9EBD7D4CE}"/>
              </a:ext>
            </a:extLst>
          </p:cNvPr>
          <p:cNvPicPr>
            <a:picLocks noChangeAspect="1"/>
          </p:cNvPicPr>
          <p:nvPr/>
        </p:nvPicPr>
        <p:blipFill>
          <a:blip r:embed="rId4"/>
          <a:stretch>
            <a:fillRect/>
          </a:stretch>
        </p:blipFill>
        <p:spPr>
          <a:xfrm>
            <a:off x="4438514" y="1946920"/>
            <a:ext cx="5399348" cy="3600481"/>
          </a:xfrm>
          <a:prstGeom prst="rect">
            <a:avLst/>
          </a:prstGeom>
        </p:spPr>
      </p:pic>
      <p:sp>
        <p:nvSpPr>
          <p:cNvPr id="20" name="正方形/長方形 19">
            <a:extLst>
              <a:ext uri="{FF2B5EF4-FFF2-40B4-BE49-F238E27FC236}">
                <a16:creationId xmlns:a16="http://schemas.microsoft.com/office/drawing/2014/main" id="{AE4F5435-8FB3-6DAB-4E22-C629B1069B9D}"/>
              </a:ext>
            </a:extLst>
          </p:cNvPr>
          <p:cNvSpPr/>
          <p:nvPr/>
        </p:nvSpPr>
        <p:spPr>
          <a:xfrm>
            <a:off x="9396921" y="5599930"/>
            <a:ext cx="2814536" cy="1423439"/>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4AB5C52C-E8CB-366D-255E-0926D4A77A71}"/>
              </a:ext>
            </a:extLst>
          </p:cNvPr>
          <p:cNvSpPr txBox="1"/>
          <p:nvPr/>
        </p:nvSpPr>
        <p:spPr>
          <a:xfrm>
            <a:off x="8545367" y="6305267"/>
            <a:ext cx="3416320" cy="307777"/>
          </a:xfrm>
          <a:prstGeom prst="rect">
            <a:avLst/>
          </a:prstGeom>
          <a:noFill/>
        </p:spPr>
        <p:txBody>
          <a:bodyPr wrap="none" rtlCol="0">
            <a:spAutoFit/>
          </a:bodyPr>
          <a:lstStyle/>
          <a:p>
            <a:r>
              <a:rPr kumimoji="1" lang="ja-JP" altLang="en-US">
                <a:solidFill>
                  <a:srgbClr val="C00000"/>
                </a:solidFill>
                <a:latin typeface="A-OTF Futo Min A101 Pr5 Bold" panose="02020400000000000000" pitchFamily="18" charset="-128"/>
                <a:ea typeface="A-OTF Futo Min A101 Pr5 Bold" panose="02020400000000000000" pitchFamily="18" charset="-128"/>
              </a:rPr>
              <a:t>行列のできる広告デザイナー　宮下武三</a:t>
            </a:r>
          </a:p>
        </p:txBody>
      </p:sp>
      <p:pic>
        <p:nvPicPr>
          <p:cNvPr id="12" name="図 11" descr="挿絵, 抽象 が含まれている画像&#10;&#10;自動的に生成された説明">
            <a:extLst>
              <a:ext uri="{FF2B5EF4-FFF2-40B4-BE49-F238E27FC236}">
                <a16:creationId xmlns:a16="http://schemas.microsoft.com/office/drawing/2014/main" id="{B9D82DFD-C424-DF4A-8E9A-2EFE69324224}"/>
              </a:ext>
            </a:extLst>
          </p:cNvPr>
          <p:cNvPicPr>
            <a:picLocks noChangeAspect="1"/>
          </p:cNvPicPr>
          <p:nvPr/>
        </p:nvPicPr>
        <p:blipFill>
          <a:blip r:embed="rId5"/>
          <a:stretch>
            <a:fillRect/>
          </a:stretch>
        </p:blipFill>
        <p:spPr>
          <a:xfrm>
            <a:off x="10248475" y="5903047"/>
            <a:ext cx="1567339" cy="282454"/>
          </a:xfrm>
          <a:prstGeom prst="rect">
            <a:avLst/>
          </a:prstGeom>
        </p:spPr>
      </p:pic>
      <p:sp>
        <p:nvSpPr>
          <p:cNvPr id="2" name="テキスト ボックス 1">
            <a:extLst>
              <a:ext uri="{FF2B5EF4-FFF2-40B4-BE49-F238E27FC236}">
                <a16:creationId xmlns:a16="http://schemas.microsoft.com/office/drawing/2014/main" id="{791E0AD2-342C-3254-6FF0-94BA406EBC9B}"/>
              </a:ext>
            </a:extLst>
          </p:cNvPr>
          <p:cNvSpPr txBox="1"/>
          <p:nvPr/>
        </p:nvSpPr>
        <p:spPr>
          <a:xfrm>
            <a:off x="296616" y="1900485"/>
            <a:ext cx="4041920" cy="3908762"/>
          </a:xfrm>
          <a:prstGeom prst="rect">
            <a:avLst/>
          </a:prstGeom>
          <a:noFill/>
        </p:spPr>
        <p:txBody>
          <a:bodyPr wrap="square" rtlCol="0">
            <a:spAutoFit/>
          </a:bodyPr>
          <a:lstStyle/>
          <a:p>
            <a:r>
              <a:rPr kumimoji="1" lang="ja-JP" altLang="en-US" b="1">
                <a:solidFill>
                  <a:schemeClr val="tx2"/>
                </a:solidFill>
                <a:latin typeface="A-OTF Futo Min A101 Pr5 Bold" panose="02020400000000000000" pitchFamily="18" charset="-128"/>
                <a:ea typeface="A-OTF Futo Min A101 Pr5 Bold" panose="02020400000000000000" pitchFamily="18" charset="-128"/>
              </a:rPr>
              <a:t>★</a:t>
            </a:r>
            <a:r>
              <a:rPr kumimoji="1" lang="en-US" altLang="ja-JP" b="1" dirty="0">
                <a:solidFill>
                  <a:schemeClr val="tx2"/>
                </a:solidFill>
                <a:latin typeface="A-OTF Futo Min A101 Pr5 Bold" panose="02020400000000000000" pitchFamily="18" charset="-128"/>
                <a:ea typeface="A-OTF Futo Min A101 Pr5 Bold" panose="02020400000000000000" pitchFamily="18" charset="-128"/>
              </a:rPr>
              <a:t> </a:t>
            </a:r>
            <a:r>
              <a:rPr kumimoji="1" lang="ja-JP" altLang="en-US" b="1">
                <a:solidFill>
                  <a:schemeClr val="tx2"/>
                </a:solidFill>
                <a:latin typeface="A-OTF Futo Min A101 Pr5 Bold" panose="02020400000000000000" pitchFamily="18" charset="-128"/>
                <a:ea typeface="A-OTF Futo Min A101 Pr5 Bold" panose="02020400000000000000" pitchFamily="18" charset="-128"/>
              </a:rPr>
              <a:t>きっかけ</a:t>
            </a:r>
            <a:endParaRPr kumimoji="1" lang="en-US" altLang="ja-JP" b="1" dirty="0">
              <a:solidFill>
                <a:schemeClr val="tx2"/>
              </a:solidFill>
              <a:latin typeface="A-OTF Futo Min A101 Pr5 Bold" panose="02020400000000000000" pitchFamily="18" charset="-128"/>
              <a:ea typeface="A-OTF Futo Min A101 Pr5 Bold" panose="02020400000000000000" pitchFamily="18" charset="-128"/>
            </a:endParaRPr>
          </a:p>
          <a:p>
            <a:r>
              <a:rPr kumimoji="1" lang="ja-JP" altLang="en-US" sz="1500">
                <a:solidFill>
                  <a:schemeClr val="tx2"/>
                </a:solidFill>
                <a:latin typeface="A-OTF Futo Min A101 Pr5 Bold" panose="02020400000000000000" pitchFamily="18" charset="-128"/>
                <a:ea typeface="A-OTF Futo Min A101 Pr5 Bold" panose="02020400000000000000" pitchFamily="18" charset="-128"/>
              </a:rPr>
              <a:t>私の次男（美大生）のポートフォリオ作成→幸野さんの写真に興味があり依頼しました。</a:t>
            </a:r>
            <a:endParaRPr kumimoji="1" lang="en-US" altLang="ja-JP" sz="1600" b="1" dirty="0">
              <a:solidFill>
                <a:schemeClr val="tx2"/>
              </a:solidFill>
              <a:latin typeface="A-OTF Futo Min A101 Pr5 Bold" panose="02020400000000000000" pitchFamily="18" charset="-128"/>
              <a:ea typeface="A-OTF Futo Min A101 Pr5 Bold" panose="02020400000000000000" pitchFamily="18" charset="-128"/>
            </a:endParaRPr>
          </a:p>
          <a:p>
            <a:endParaRPr kumimoji="1" lang="en-US" altLang="ja-JP" sz="1600" b="1" dirty="0">
              <a:solidFill>
                <a:schemeClr val="tx2"/>
              </a:solidFill>
              <a:latin typeface="A-OTF Futo Min A101 Pr5 Bold" panose="02020400000000000000" pitchFamily="18" charset="-128"/>
              <a:ea typeface="A-OTF Futo Min A101 Pr5 Bold" panose="02020400000000000000" pitchFamily="18" charset="-128"/>
            </a:endParaRPr>
          </a:p>
          <a:p>
            <a:r>
              <a:rPr kumimoji="1" lang="ja-JP" altLang="en-US" b="1">
                <a:solidFill>
                  <a:schemeClr val="tx2"/>
                </a:solidFill>
                <a:latin typeface="A-OTF Futo Min A101 Pr5 Bold" panose="02020400000000000000" pitchFamily="18" charset="-128"/>
                <a:ea typeface="A-OTF Futo Min A101 Pr5 Bold" panose="02020400000000000000" pitchFamily="18" charset="-128"/>
              </a:rPr>
              <a:t>★</a:t>
            </a:r>
            <a:r>
              <a:rPr kumimoji="1" lang="en-US" altLang="ja-JP" b="1" dirty="0">
                <a:solidFill>
                  <a:schemeClr val="tx2"/>
                </a:solidFill>
                <a:latin typeface="A-OTF Futo Min A101 Pr5 Bold" panose="02020400000000000000" pitchFamily="18" charset="-128"/>
                <a:ea typeface="A-OTF Futo Min A101 Pr5 Bold" panose="02020400000000000000" pitchFamily="18" charset="-128"/>
              </a:rPr>
              <a:t> </a:t>
            </a:r>
            <a:r>
              <a:rPr kumimoji="1" lang="ja-JP" altLang="en-US" b="1">
                <a:solidFill>
                  <a:schemeClr val="tx2"/>
                </a:solidFill>
                <a:latin typeface="A-OTF Futo Min A101 Pr5 Bold" panose="02020400000000000000" pitchFamily="18" charset="-128"/>
                <a:ea typeface="A-OTF Futo Min A101 Pr5 Bold" panose="02020400000000000000" pitchFamily="18" charset="-128"/>
              </a:rPr>
              <a:t>案件内容と対応</a:t>
            </a:r>
            <a:endParaRPr kumimoji="1" lang="en-US" altLang="ja-JP" b="1" dirty="0">
              <a:solidFill>
                <a:schemeClr val="tx2"/>
              </a:solidFill>
              <a:latin typeface="A-OTF Futo Min A101 Pr5 Bold" panose="02020400000000000000" pitchFamily="18" charset="-128"/>
              <a:ea typeface="A-OTF Futo Min A101 Pr5 Bold" panose="02020400000000000000" pitchFamily="18" charset="-128"/>
            </a:endParaRPr>
          </a:p>
          <a:p>
            <a:r>
              <a:rPr kumimoji="1" lang="ja-JP" altLang="en-US">
                <a:solidFill>
                  <a:schemeClr val="tx2"/>
                </a:solidFill>
                <a:latin typeface="A-OTF Futo Min A101 Pr5 Bold" panose="02020400000000000000" pitchFamily="18" charset="-128"/>
                <a:ea typeface="A-OTF Futo Min A101 Pr5 Bold" panose="02020400000000000000" pitchFamily="18" charset="-128"/>
              </a:rPr>
              <a:t>息子の持っている制作テーマ「混沌」を基に、</a:t>
            </a:r>
            <a:r>
              <a:rPr kumimoji="1" lang="en-US" altLang="ja-JP" dirty="0">
                <a:solidFill>
                  <a:schemeClr val="tx2"/>
                </a:solidFill>
                <a:latin typeface="A-OTF Futo Min A101 Pr5 Bold" panose="02020400000000000000" pitchFamily="18" charset="-128"/>
                <a:ea typeface="A-OTF Futo Min A101 Pr5 Bold" panose="02020400000000000000" pitchFamily="18" charset="-128"/>
              </a:rPr>
              <a:t>ZOOM</a:t>
            </a:r>
            <a:r>
              <a:rPr kumimoji="1" lang="ja-JP" altLang="en-US">
                <a:solidFill>
                  <a:schemeClr val="tx2"/>
                </a:solidFill>
                <a:latin typeface="A-OTF Futo Min A101 Pr5 Bold" panose="02020400000000000000" pitchFamily="18" charset="-128"/>
                <a:ea typeface="A-OTF Futo Min A101 Pr5 Bold" panose="02020400000000000000" pitchFamily="18" charset="-128"/>
              </a:rPr>
              <a:t>と</a:t>
            </a:r>
            <a:r>
              <a:rPr kumimoji="1" lang="en-US" altLang="ja-JP" dirty="0">
                <a:solidFill>
                  <a:schemeClr val="tx2"/>
                </a:solidFill>
                <a:latin typeface="A-OTF Futo Min A101 Pr5 Bold" panose="02020400000000000000" pitchFamily="18" charset="-128"/>
                <a:ea typeface="A-OTF Futo Min A101 Pr5 Bold" panose="02020400000000000000" pitchFamily="18" charset="-128"/>
              </a:rPr>
              <a:t>LINE</a:t>
            </a:r>
            <a:r>
              <a:rPr kumimoji="1" lang="ja-JP" altLang="en-US">
                <a:solidFill>
                  <a:schemeClr val="tx2"/>
                </a:solidFill>
                <a:latin typeface="A-OTF Futo Min A101 Pr5 Bold" panose="02020400000000000000" pitchFamily="18" charset="-128"/>
                <a:ea typeface="A-OTF Futo Min A101 Pr5 Bold" panose="02020400000000000000" pitchFamily="18" charset="-128"/>
              </a:rPr>
              <a:t>にてお互いのイメージを共有。</a:t>
            </a:r>
            <a:endParaRPr kumimoji="1" lang="en-US" altLang="ja-JP" dirty="0">
              <a:solidFill>
                <a:schemeClr val="tx2"/>
              </a:solidFill>
              <a:latin typeface="A-OTF Futo Min A101 Pr5 Bold" panose="02020400000000000000" pitchFamily="18" charset="-128"/>
              <a:ea typeface="A-OTF Futo Min A101 Pr5 Bold" panose="02020400000000000000" pitchFamily="18" charset="-128"/>
            </a:endParaRPr>
          </a:p>
          <a:p>
            <a:r>
              <a:rPr kumimoji="1" lang="ja-JP" altLang="en-US">
                <a:solidFill>
                  <a:schemeClr val="tx2"/>
                </a:solidFill>
                <a:latin typeface="A-OTF Futo Min A101 Pr5 Bold" panose="02020400000000000000" pitchFamily="18" charset="-128"/>
                <a:ea typeface="A-OTF Futo Min A101 Pr5 Bold" panose="02020400000000000000" pitchFamily="18" charset="-128"/>
              </a:rPr>
              <a:t>撮影はまさにプロフェッショナル。</a:t>
            </a:r>
            <a:endParaRPr kumimoji="1" lang="en-US" altLang="ja-JP" dirty="0">
              <a:solidFill>
                <a:schemeClr val="tx2"/>
              </a:solidFill>
              <a:latin typeface="A-OTF Futo Min A101 Pr5 Bold" panose="02020400000000000000" pitchFamily="18" charset="-128"/>
              <a:ea typeface="A-OTF Futo Min A101 Pr5 Bold" panose="02020400000000000000" pitchFamily="18" charset="-128"/>
            </a:endParaRPr>
          </a:p>
          <a:p>
            <a:r>
              <a:rPr kumimoji="1" lang="ja-JP" altLang="en-US">
                <a:solidFill>
                  <a:schemeClr val="tx2"/>
                </a:solidFill>
                <a:latin typeface="A-OTF Futo Min A101 Pr5 Bold" panose="02020400000000000000" pitchFamily="18" charset="-128"/>
                <a:ea typeface="A-OTF Futo Min A101 Pr5 Bold" panose="02020400000000000000" pitchFamily="18" charset="-128"/>
              </a:rPr>
              <a:t>撮影が終わるまで休憩することなく（もちろん食事も）妥協のないピリッとした現場でした。</a:t>
            </a:r>
            <a:endParaRPr kumimoji="1" lang="en-US" altLang="ja-JP" dirty="0">
              <a:solidFill>
                <a:schemeClr val="tx2"/>
              </a:solidFill>
              <a:latin typeface="A-OTF Futo Min A101 Pr5 Bold" panose="02020400000000000000" pitchFamily="18" charset="-128"/>
              <a:ea typeface="A-OTF Futo Min A101 Pr5 Bold" panose="02020400000000000000" pitchFamily="18" charset="-128"/>
            </a:endParaRPr>
          </a:p>
          <a:p>
            <a:endParaRPr kumimoji="1" lang="en-US" altLang="ja-JP" sz="1500" dirty="0">
              <a:solidFill>
                <a:schemeClr val="tx2"/>
              </a:solidFill>
              <a:latin typeface="A-OTF Futo Min A101 Pr5 Bold" panose="02020400000000000000" pitchFamily="18" charset="-128"/>
              <a:ea typeface="A-OTF Futo Min A101 Pr5 Bold" panose="02020400000000000000" pitchFamily="18" charset="-128"/>
            </a:endParaRPr>
          </a:p>
          <a:p>
            <a:r>
              <a:rPr kumimoji="1" lang="ja-JP" altLang="en-US" b="1">
                <a:solidFill>
                  <a:schemeClr val="tx2"/>
                </a:solidFill>
                <a:latin typeface="A-OTF Futo Min A101 Pr5 Bold" panose="02020400000000000000" pitchFamily="18" charset="-128"/>
                <a:ea typeface="A-OTF Futo Min A101 Pr5 Bold" panose="02020400000000000000" pitchFamily="18" charset="-128"/>
              </a:rPr>
              <a:t>★納品、そして入金まで</a:t>
            </a:r>
            <a:endParaRPr kumimoji="1" lang="en-US" altLang="ja-JP" b="1" dirty="0">
              <a:solidFill>
                <a:schemeClr val="tx2"/>
              </a:solidFill>
              <a:latin typeface="A-OTF Futo Min A101 Pr5 Bold" panose="02020400000000000000" pitchFamily="18" charset="-128"/>
              <a:ea typeface="A-OTF Futo Min A101 Pr5 Bold" panose="02020400000000000000" pitchFamily="18" charset="-128"/>
            </a:endParaRPr>
          </a:p>
          <a:p>
            <a:r>
              <a:rPr kumimoji="1" lang="ja-JP" altLang="en-US">
                <a:solidFill>
                  <a:schemeClr val="tx2"/>
                </a:solidFill>
                <a:latin typeface="A-OTF Futo Min A101 Pr5 Bold" panose="02020400000000000000" pitchFamily="18" charset="-128"/>
                <a:ea typeface="A-OTF Futo Min A101 Pr5 Bold" panose="02020400000000000000" pitchFamily="18" charset="-128"/>
              </a:rPr>
              <a:t>息子にとっては初体験の撮影現場。自分の作品の撮られ方や、伝え方、見せ方など疑似体験できたと思います。こんなデザイナーの卵である若手にも一切の妥協を許すことなく高みを目指す同志として対応してくれました。</a:t>
            </a:r>
            <a:endParaRPr kumimoji="1" lang="en-US" altLang="ja-JP" dirty="0">
              <a:solidFill>
                <a:schemeClr val="tx2"/>
              </a:solidFill>
              <a:latin typeface="A-OTF Futo Min A101 Pr5 Bold" panose="02020400000000000000" pitchFamily="18" charset="-128"/>
              <a:ea typeface="A-OTF Futo Min A101 Pr5 Bold" panose="02020400000000000000" pitchFamily="18" charset="-128"/>
            </a:endParaRPr>
          </a:p>
        </p:txBody>
      </p:sp>
      <p:sp>
        <p:nvSpPr>
          <p:cNvPr id="21" name="テキスト ボックス 20">
            <a:extLst>
              <a:ext uri="{FF2B5EF4-FFF2-40B4-BE49-F238E27FC236}">
                <a16:creationId xmlns:a16="http://schemas.microsoft.com/office/drawing/2014/main" id="{50B54939-0C86-4128-56B8-532394EF5B57}"/>
              </a:ext>
            </a:extLst>
          </p:cNvPr>
          <p:cNvSpPr txBox="1"/>
          <p:nvPr/>
        </p:nvSpPr>
        <p:spPr>
          <a:xfrm>
            <a:off x="124098" y="5762587"/>
            <a:ext cx="9272823" cy="902619"/>
          </a:xfrm>
          <a:prstGeom prst="rect">
            <a:avLst/>
          </a:prstGeom>
          <a:noFill/>
        </p:spPr>
        <p:txBody>
          <a:bodyPr wrap="square" rtlCol="0" anchor="ctr">
            <a:spAutoFit/>
          </a:bodyPr>
          <a:lstStyle/>
          <a:p>
            <a:pPr>
              <a:lnSpc>
                <a:spcPct val="150000"/>
              </a:lnSpc>
            </a:pPr>
            <a:r>
              <a:rPr kumimoji="1" lang="en-US" altLang="ja-JP" sz="1700" dirty="0">
                <a:solidFill>
                  <a:srgbClr val="C00000"/>
                </a:solidFill>
                <a:latin typeface="A-OTF Futo Min A101 Pr5 Bold" panose="02020400000000000000" pitchFamily="18" charset="-128"/>
                <a:ea typeface="A-OTF Futo Min A101 Pr5 Bold" panose="02020400000000000000" pitchFamily="18" charset="-128"/>
              </a:rPr>
              <a:t>  </a:t>
            </a:r>
            <a:r>
              <a:rPr kumimoji="1" lang="ja-JP" altLang="en-US" sz="1500">
                <a:solidFill>
                  <a:srgbClr val="C00000"/>
                </a:solidFill>
                <a:latin typeface="A-OTF Futo Min A101 Pr5 Bold" panose="02020400000000000000" pitchFamily="18" charset="-128"/>
                <a:ea typeface="A-OTF Futo Min A101 Pr5 Bold" panose="02020400000000000000" pitchFamily="18" charset="-128"/>
              </a:rPr>
              <a:t>魅力を引き出し、共に創っていく</a:t>
            </a:r>
            <a:endParaRPr kumimoji="1" lang="en-US" altLang="ja-JP" sz="1500" dirty="0">
              <a:solidFill>
                <a:srgbClr val="C00000"/>
              </a:solidFill>
              <a:latin typeface="A-OTF Futo Min A101 Pr5 Bold" panose="02020400000000000000" pitchFamily="18" charset="-128"/>
              <a:ea typeface="A-OTF Futo Min A101 Pr5 Bold" panose="02020400000000000000" pitchFamily="18" charset="-128"/>
            </a:endParaRPr>
          </a:p>
          <a:p>
            <a:pPr>
              <a:lnSpc>
                <a:spcPct val="150000"/>
              </a:lnSpc>
            </a:pPr>
            <a:r>
              <a:rPr kumimoji="1" lang="ja-JP" altLang="en-US" sz="2100">
                <a:solidFill>
                  <a:srgbClr val="C00000"/>
                </a:solidFill>
                <a:latin typeface="A-OTF Futo Min A101 Pr5 Bold" panose="02020400000000000000" pitchFamily="18" charset="-128"/>
                <a:ea typeface="A-OTF Futo Min A101 Pr5 Bold" panose="02020400000000000000" pitchFamily="18" charset="-128"/>
              </a:rPr>
              <a:t>「写真家（女性ヌード撮影） 」</a:t>
            </a:r>
            <a:r>
              <a:rPr kumimoji="1" lang="en-US" altLang="ja-JP" sz="2100" dirty="0">
                <a:solidFill>
                  <a:srgbClr val="C00000"/>
                </a:solidFill>
                <a:latin typeface="A-OTF Futo Min A101 Pr5 Bold" panose="02020400000000000000" pitchFamily="18" charset="-128"/>
                <a:ea typeface="A-OTF Futo Min A101 Pr5 Bold" panose="02020400000000000000" pitchFamily="18" charset="-128"/>
              </a:rPr>
              <a:t> </a:t>
            </a:r>
            <a:r>
              <a:rPr kumimoji="1" lang="ja-JP" altLang="en-US" sz="2100">
                <a:solidFill>
                  <a:srgbClr val="C00000"/>
                </a:solidFill>
                <a:latin typeface="A-OTF Futo Min A101 Pr5 Bold" panose="02020400000000000000" pitchFamily="18" charset="-128"/>
                <a:ea typeface="A-OTF Futo Min A101 Pr5 Bold" panose="02020400000000000000" pitchFamily="18" charset="-128"/>
              </a:rPr>
              <a:t>幸野朱里さんを私は推薦します！</a:t>
            </a:r>
          </a:p>
        </p:txBody>
      </p:sp>
    </p:spTree>
  </p:cSld>
  <p:clrMapOvr>
    <a:masterClrMapping/>
  </p:clrMapOvr>
</p:sld>
</file>

<file path=ppt/theme/theme1.xml><?xml version="1.0" encoding="utf-8"?>
<a:theme xmlns:a="http://schemas.openxmlformats.org/drawingml/2006/main" name="Custom Design">
  <a:themeElements>
    <a:clrScheme name="Custom Design">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ustom Design">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198</TotalTime>
  <Words>199</Words>
  <Application>Microsoft Macintosh PowerPoint</Application>
  <PresentationFormat>ワイド画面</PresentationFormat>
  <Paragraphs>16</Paragraphs>
  <Slides>1</Slides>
  <Notes>1</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vt:i4>
      </vt:variant>
    </vt:vector>
  </HeadingPairs>
  <TitlesOfParts>
    <vt:vector size="7" baseType="lpstr">
      <vt:lpstr>Calibri</vt:lpstr>
      <vt:lpstr>A-OTF Futo Min A101 Pr5 Bold</vt:lpstr>
      <vt:lpstr>MS Mincho</vt:lpstr>
      <vt:lpstr>Arial</vt:lpstr>
      <vt:lpstr>Kosugi Maru</vt:lpstr>
      <vt:lpstr>Custom Design</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悠太 齋藤</dc:creator>
  <cp:lastModifiedBy>竹則 宮下</cp:lastModifiedBy>
  <cp:revision>7</cp:revision>
  <dcterms:created xsi:type="dcterms:W3CDTF">2020-10-19T07:43:26Z</dcterms:created>
  <dcterms:modified xsi:type="dcterms:W3CDTF">2023-06-27T06:28:47Z</dcterms:modified>
</cp:coreProperties>
</file>