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embeddedFontLst>
    <p:embeddedFont>
      <p:font typeface="BIZ UD明朝 Medium" panose="02020500000000000000" pitchFamily="17" charset="-128"/>
      <p:regular r:id="rId4"/>
    </p:embeddedFont>
    <p:embeddedFont>
      <p:font typeface="Kosugi Maru" panose="020B0600070205080204" charset="-128"/>
      <p:regular r:id="rId5"/>
    </p:embeddedFont>
    <p:embeddedFont>
      <p:font typeface="Calibri" panose="020F0502020204030204" pitchFamily="34" charset="0"/>
      <p:regular r:id="rId6"/>
      <p:bold r:id="rId7"/>
      <p:italic r:id="rId8"/>
      <p:boldItalic r:id="rId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3" roundtripDataSignature="AMtx7mh3NAzRQTlTA1/LK3p3BnHhTS3pZ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46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6" d="100"/>
          <a:sy n="56" d="100"/>
        </p:scale>
        <p:origin x="1612" y="9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customschemas.google.com/relationships/presentationmetadata" Target="metadata"/><Relationship Id="rId1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5" Type="http://schemas.openxmlformats.org/officeDocument/2006/relationships/font" Target="fonts/font2.fntdata"/><Relationship Id="rId15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font" Target="fonts/font6.fntdata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ouno akari" userId="66c3325f6301bbb2" providerId="LiveId" clId="{EC690EE0-CEA4-4C64-A9FD-3FA8DA014DA2}"/>
    <pc:docChg chg="undo custSel modSld">
      <pc:chgData name="kouno akari" userId="66c3325f6301bbb2" providerId="LiveId" clId="{EC690EE0-CEA4-4C64-A9FD-3FA8DA014DA2}" dt="2022-12-26T01:27:29.161" v="1921" actId="1076"/>
      <pc:docMkLst>
        <pc:docMk/>
      </pc:docMkLst>
      <pc:sldChg chg="addSp delSp modSp mod">
        <pc:chgData name="kouno akari" userId="66c3325f6301bbb2" providerId="LiveId" clId="{EC690EE0-CEA4-4C64-A9FD-3FA8DA014DA2}" dt="2022-12-26T01:27:29.161" v="1921" actId="1076"/>
        <pc:sldMkLst>
          <pc:docMk/>
          <pc:sldMk cId="0" sldId="256"/>
        </pc:sldMkLst>
        <pc:spChg chg="mod">
          <ac:chgData name="kouno akari" userId="66c3325f6301bbb2" providerId="LiveId" clId="{EC690EE0-CEA4-4C64-A9FD-3FA8DA014DA2}" dt="2022-12-26T01:16:07.095" v="87" actId="20577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EC690EE0-CEA4-4C64-A9FD-3FA8DA014DA2}" dt="2022-12-26T01:26:32.480" v="1913" actId="20577"/>
          <ac:spMkLst>
            <pc:docMk/>
            <pc:sldMk cId="0" sldId="256"/>
            <ac:spMk id="3" creationId="{0E810558-8F46-43D0-BCCE-6DAC5B0A7F2A}"/>
          </ac:spMkLst>
        </pc:spChg>
        <pc:picChg chg="add mod">
          <ac:chgData name="kouno akari" userId="66c3325f6301bbb2" providerId="LiveId" clId="{EC690EE0-CEA4-4C64-A9FD-3FA8DA014DA2}" dt="2022-12-26T01:27:29.161" v="1921" actId="1076"/>
          <ac:picMkLst>
            <pc:docMk/>
            <pc:sldMk cId="0" sldId="256"/>
            <ac:picMk id="5" creationId="{C5697D12-3A89-82A6-067E-74C1DD6D6690}"/>
          </ac:picMkLst>
        </pc:picChg>
        <pc:picChg chg="del">
          <ac:chgData name="kouno akari" userId="66c3325f6301bbb2" providerId="LiveId" clId="{EC690EE0-CEA4-4C64-A9FD-3FA8DA014DA2}" dt="2022-12-26T01:27:17.912" v="1915" actId="478"/>
          <ac:picMkLst>
            <pc:docMk/>
            <pc:sldMk cId="0" sldId="256"/>
            <ac:picMk id="6" creationId="{CF19D057-343E-DB02-A581-3C0D9E34CAA9}"/>
          </ac:picMkLst>
        </pc:picChg>
      </pc:sldChg>
    </pc:docChg>
  </pc:docChgLst>
  <pc:docChgLst>
    <pc:chgData name="kouno akari" userId="66c3325f6301bbb2" providerId="LiveId" clId="{EBC70ECC-C426-478E-8688-9687628A66CA}"/>
    <pc:docChg chg="undo custSel modSld">
      <pc:chgData name="kouno akari" userId="66c3325f6301bbb2" providerId="LiveId" clId="{EBC70ECC-C426-478E-8688-9687628A66CA}" dt="2022-07-22T08:29:25.222" v="2476" actId="20577"/>
      <pc:docMkLst>
        <pc:docMk/>
      </pc:docMkLst>
      <pc:sldChg chg="addSp delSp modSp mod">
        <pc:chgData name="kouno akari" userId="66c3325f6301bbb2" providerId="LiveId" clId="{EBC70ECC-C426-478E-8688-9687628A66CA}" dt="2022-07-22T08:29:25.222" v="2476" actId="20577"/>
        <pc:sldMkLst>
          <pc:docMk/>
          <pc:sldMk cId="0" sldId="256"/>
        </pc:sldMkLst>
        <pc:spChg chg="mod">
          <ac:chgData name="kouno akari" userId="66c3325f6301bbb2" providerId="LiveId" clId="{EBC70ECC-C426-478E-8688-9687628A66CA}" dt="2022-07-22T08:22:44.695" v="2292" actId="1076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EBC70ECC-C426-478E-8688-9687628A66CA}" dt="2022-07-22T08:29:25.222" v="2476" actId="20577"/>
          <ac:spMkLst>
            <pc:docMk/>
            <pc:sldMk cId="0" sldId="256"/>
            <ac:spMk id="3" creationId="{0E810558-8F46-43D0-BCCE-6DAC5B0A7F2A}"/>
          </ac:spMkLst>
        </pc:spChg>
        <pc:picChg chg="del">
          <ac:chgData name="kouno akari" userId="66c3325f6301bbb2" providerId="LiveId" clId="{EBC70ECC-C426-478E-8688-9687628A66CA}" dt="2022-07-22T07:53:44.410" v="2" actId="478"/>
          <ac:picMkLst>
            <pc:docMk/>
            <pc:sldMk cId="0" sldId="256"/>
            <ac:picMk id="5" creationId="{309F9745-9172-451B-81FA-A77D416B026A}"/>
          </ac:picMkLst>
        </pc:picChg>
        <pc:picChg chg="add mod">
          <ac:chgData name="kouno akari" userId="66c3325f6301bbb2" providerId="LiveId" clId="{EBC70ECC-C426-478E-8688-9687628A66CA}" dt="2022-07-22T08:21:34.080" v="2279" actId="14100"/>
          <ac:picMkLst>
            <pc:docMk/>
            <pc:sldMk cId="0" sldId="256"/>
            <ac:picMk id="6" creationId="{CF19D057-343E-DB02-A581-3C0D9E34CAA9}"/>
          </ac:picMkLst>
        </pc:picChg>
      </pc:sldChg>
    </pc:docChg>
  </pc:docChgLst>
  <pc:docChgLst>
    <pc:chgData name="kouno akari" userId="66c3325f6301bbb2" providerId="LiveId" clId="{2795D05C-65AC-44FD-8495-6C20E34855B8}"/>
    <pc:docChg chg="undo custSel modSld">
      <pc:chgData name="kouno akari" userId="66c3325f6301bbb2" providerId="LiveId" clId="{2795D05C-65AC-44FD-8495-6C20E34855B8}" dt="2022-05-02T04:47:56.428" v="46" actId="20577"/>
      <pc:docMkLst>
        <pc:docMk/>
      </pc:docMkLst>
      <pc:sldChg chg="modSp mod">
        <pc:chgData name="kouno akari" userId="66c3325f6301bbb2" providerId="LiveId" clId="{2795D05C-65AC-44FD-8495-6C20E34855B8}" dt="2022-05-02T04:47:56.428" v="46" actId="20577"/>
        <pc:sldMkLst>
          <pc:docMk/>
          <pc:sldMk cId="0" sldId="256"/>
        </pc:sldMkLst>
        <pc:spChg chg="mod">
          <ac:chgData name="kouno akari" userId="66c3325f6301bbb2" providerId="LiveId" clId="{2795D05C-65AC-44FD-8495-6C20E34855B8}" dt="2022-05-02T04:47:56.428" v="46" actId="20577"/>
          <ac:spMkLst>
            <pc:docMk/>
            <pc:sldMk cId="0" sldId="256"/>
            <ac:spMk id="3" creationId="{0E810558-8F46-43D0-BCCE-6DAC5B0A7F2A}"/>
          </ac:spMkLst>
        </pc:spChg>
      </pc:sldChg>
    </pc:docChg>
  </pc:docChgLst>
  <pc:docChgLst>
    <pc:chgData name="kouno akari" userId="66c3325f6301bbb2" providerId="LiveId" clId="{FC9EF1D6-6F42-4232-A329-C0FEABA4007D}"/>
    <pc:docChg chg="undo custSel modSld">
      <pc:chgData name="kouno akari" userId="66c3325f6301bbb2" providerId="LiveId" clId="{FC9EF1D6-6F42-4232-A329-C0FEABA4007D}" dt="2023-06-29T07:26:45.727" v="1590" actId="1076"/>
      <pc:docMkLst>
        <pc:docMk/>
      </pc:docMkLst>
      <pc:sldChg chg="addSp delSp modSp mod">
        <pc:chgData name="kouno akari" userId="66c3325f6301bbb2" providerId="LiveId" clId="{FC9EF1D6-6F42-4232-A329-C0FEABA4007D}" dt="2023-06-29T07:26:45.727" v="1590" actId="1076"/>
        <pc:sldMkLst>
          <pc:docMk/>
          <pc:sldMk cId="0" sldId="256"/>
        </pc:sldMkLst>
        <pc:spChg chg="mod">
          <ac:chgData name="kouno akari" userId="66c3325f6301bbb2" providerId="LiveId" clId="{FC9EF1D6-6F42-4232-A329-C0FEABA4007D}" dt="2023-06-29T07:26:38.106" v="1588" actId="1076"/>
          <ac:spMkLst>
            <pc:docMk/>
            <pc:sldMk cId="0" sldId="256"/>
            <ac:spMk id="2" creationId="{D3E39C38-1A9D-40DC-AAC8-50181103F52E}"/>
          </ac:spMkLst>
        </pc:spChg>
        <pc:spChg chg="mod">
          <ac:chgData name="kouno akari" userId="66c3325f6301bbb2" providerId="LiveId" clId="{FC9EF1D6-6F42-4232-A329-C0FEABA4007D}" dt="2023-06-29T07:26:45.727" v="1590" actId="1076"/>
          <ac:spMkLst>
            <pc:docMk/>
            <pc:sldMk cId="0" sldId="256"/>
            <ac:spMk id="3" creationId="{0E810558-8F46-43D0-BCCE-6DAC5B0A7F2A}"/>
          </ac:spMkLst>
        </pc:spChg>
        <pc:picChg chg="del mod">
          <ac:chgData name="kouno akari" userId="66c3325f6301bbb2" providerId="LiveId" clId="{FC9EF1D6-6F42-4232-A329-C0FEABA4007D}" dt="2023-06-29T07:21:48.603" v="1412" actId="478"/>
          <ac:picMkLst>
            <pc:docMk/>
            <pc:sldMk cId="0" sldId="256"/>
            <ac:picMk id="5" creationId="{C5697D12-3A89-82A6-067E-74C1DD6D6690}"/>
          </ac:picMkLst>
        </pc:picChg>
        <pc:picChg chg="add mod">
          <ac:chgData name="kouno akari" userId="66c3325f6301bbb2" providerId="LiveId" clId="{FC9EF1D6-6F42-4232-A329-C0FEABA4007D}" dt="2023-06-29T07:25:20.992" v="1434" actId="1076"/>
          <ac:picMkLst>
            <pc:docMk/>
            <pc:sldMk cId="0" sldId="256"/>
            <ac:picMk id="1026" creationId="{EFDF840A-7265-F087-99F0-47E24AD2AC2A}"/>
          </ac:picMkLst>
        </pc:picChg>
        <pc:picChg chg="add mod">
          <ac:chgData name="kouno akari" userId="66c3325f6301bbb2" providerId="LiveId" clId="{FC9EF1D6-6F42-4232-A329-C0FEABA4007D}" dt="2023-06-29T07:25:17.559" v="1431" actId="1076"/>
          <ac:picMkLst>
            <pc:docMk/>
            <pc:sldMk cId="0" sldId="256"/>
            <ac:picMk id="1028" creationId="{1BB06A3E-D117-9F38-5DB8-55282AB61D17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119c1838214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11" name="Google Shape;111;g119c1838214_0_2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 dirty="0">
              <a:solidFill>
                <a:schemeClr val="lt2"/>
              </a:solidFill>
              <a:latin typeface="Kosugi Maru"/>
              <a:ea typeface="Kosugi Maru"/>
              <a:cs typeface="Kosugi Maru"/>
              <a:sym typeface="Kosugi Maru"/>
            </a:endParaRPr>
          </a:p>
        </p:txBody>
      </p:sp>
      <p:sp>
        <p:nvSpPr>
          <p:cNvPr id="112" name="Google Shape;112;g119c1838214_0_23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Custom Layout">
  <p:cSld name="1_Custom Layout 2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" name="Google Shape;55;p239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239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7" name="Google Shape;57;p23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3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239"/>
          <p:cNvSpPr/>
          <p:nvPr/>
        </p:nvSpPr>
        <p:spPr>
          <a:xfrm rot="5400000">
            <a:off x="5888749" y="656994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rgbClr val="F3F3F3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23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61" name="Google Shape;61;p23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Blank">
  <p:cSld name="1_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240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240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240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011182" y="2079170"/>
            <a:ext cx="9180818" cy="4807706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240"/>
          <p:cNvSpPr txBox="1">
            <a:spLocks noGrp="1"/>
          </p:cNvSpPr>
          <p:nvPr>
            <p:ph type="title"/>
          </p:nvPr>
        </p:nvSpPr>
        <p:spPr>
          <a:xfrm>
            <a:off x="1524000" y="13509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>
  <p:cSld name="Section Header 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241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0" name="Google Shape;70;p241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1" name="Google Shape;71;p2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4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24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>
  <p:cSld name="Two Content 2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242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242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24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24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4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>
  <p:cSld name="Comparison 2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243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243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24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24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24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24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>
  <p:cSld name="Content with Caption 2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245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45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24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24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24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3" name="Google Shape;93;p24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>
  <p:cSld name="Picture with Caption 2"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246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246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24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4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99" name="Google Shape;99;p24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24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pproved BNI Colors">
  <p:cSld name="Approved BNI Color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" name="Google Shape;102;p24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24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247" descr="Picture 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3021" y="180295"/>
            <a:ext cx="8040219" cy="589892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247"/>
          <p:cNvSpPr txBox="1"/>
          <p:nvPr/>
        </p:nvSpPr>
        <p:spPr>
          <a:xfrm>
            <a:off x="9652977" y="1335348"/>
            <a:ext cx="993240" cy="708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Other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Hues of Red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6" name="Google Shape;106;p247" descr="Picture 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38509" y="2179336"/>
            <a:ext cx="1022177" cy="373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47" descr="Picture 7"/>
          <p:cNvPicPr preferRelativeResize="0"/>
          <p:nvPr/>
        </p:nvPicPr>
        <p:blipFill rotWithShape="1">
          <a:blip r:embed="rId6">
            <a:alphaModFix/>
          </a:blip>
          <a:srcRect l="34827" t="35301" r="34947" b="37971"/>
          <a:stretch/>
        </p:blipFill>
        <p:spPr>
          <a:xfrm>
            <a:off x="9309717" y="2787508"/>
            <a:ext cx="1679759" cy="2735145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24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29"/>
          <p:cNvSpPr txBox="1">
            <a:spLocks noGrp="1"/>
          </p:cNvSpPr>
          <p:nvPr>
            <p:ph type="body" idx="1"/>
          </p:nvPr>
        </p:nvSpPr>
        <p:spPr>
          <a:xfrm>
            <a:off x="650946" y="1894864"/>
            <a:ext cx="4633166" cy="40536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229"/>
          <p:cNvSpPr txBox="1">
            <a:spLocks noGrp="1"/>
          </p:cNvSpPr>
          <p:nvPr>
            <p:ph type="body" idx="2"/>
          </p:nvPr>
        </p:nvSpPr>
        <p:spPr>
          <a:xfrm>
            <a:off x="633848" y="536712"/>
            <a:ext cx="4650265" cy="11827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 b="1"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" name="Google Shape;15;p229"/>
          <p:cNvSpPr/>
          <p:nvPr/>
        </p:nvSpPr>
        <p:spPr>
          <a:xfrm rot="5400000">
            <a:off x="5792058" y="546382"/>
            <a:ext cx="2124950" cy="2124949"/>
          </a:xfrm>
          <a:custGeom>
            <a:avLst/>
            <a:gdLst/>
            <a:ahLst/>
            <a:cxnLst/>
            <a:rect l="l" t="t" r="r" b="b"/>
            <a:pathLst>
              <a:path w="21600" h="21600" extrusionOk="0">
                <a:moveTo>
                  <a:pt x="0" y="21600"/>
                </a:moveTo>
                <a:lnTo>
                  <a:pt x="21600" y="21600"/>
                </a:lnTo>
                <a:lnTo>
                  <a:pt x="0" y="0"/>
                </a:lnTo>
                <a:close/>
              </a:path>
            </a:pathLst>
          </a:custGeom>
          <a:solidFill>
            <a:srgbClr val="CF2030"/>
          </a:solidFill>
          <a:ln w="9525" cap="flat" cmpd="sng">
            <a:solidFill>
              <a:schemeClr val="accent2"/>
            </a:solidFill>
            <a:prstDash val="solid"/>
            <a:miter lim="8000"/>
            <a:headEnd type="none" w="sm" len="sm"/>
            <a:tailEnd type="none" w="sm" len="sm"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16;p229"/>
          <p:cNvSpPr>
            <a:spLocks noGrp="1"/>
          </p:cNvSpPr>
          <p:nvPr>
            <p:ph type="pic" idx="3"/>
          </p:nvPr>
        </p:nvSpPr>
        <p:spPr>
          <a:xfrm>
            <a:off x="6335910" y="1036060"/>
            <a:ext cx="5033401" cy="4713330"/>
          </a:xfrm>
          <a:prstGeom prst="rect">
            <a:avLst/>
          </a:prstGeom>
          <a:noFill/>
          <a:ln>
            <a:noFill/>
          </a:ln>
        </p:spPr>
      </p:sp>
      <p:sp>
        <p:nvSpPr>
          <p:cNvPr id="17" name="Google Shape;17;p229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3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31"/>
          <p:cNvSpPr txBox="1">
            <a:spLocks noGrp="1"/>
          </p:cNvSpPr>
          <p:nvPr>
            <p:ph type="body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>
                <a:solidFill>
                  <a:srgbClr val="888888"/>
                </a:solidFill>
              </a:defRPr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" name="Google Shape;21;p231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232"/>
          <p:cNvSpPr txBox="1">
            <a:spLocks noGrp="1"/>
          </p:cNvSpPr>
          <p:nvPr>
            <p:ph type="body" idx="1"/>
          </p:nvPr>
        </p:nvSpPr>
        <p:spPr>
          <a:xfrm>
            <a:off x="587618" y="1058578"/>
            <a:ext cx="5490798" cy="43255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232"/>
          <p:cNvSpPr txBox="1">
            <a:spLocks noGrp="1"/>
          </p:cNvSpPr>
          <p:nvPr>
            <p:ph type="title"/>
          </p:nvPr>
        </p:nvSpPr>
        <p:spPr>
          <a:xfrm>
            <a:off x="587618" y="2403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32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33"/>
          <p:cNvSpPr txBox="1">
            <a:spLocks noGrp="1"/>
          </p:cNvSpPr>
          <p:nvPr>
            <p:ph type="body" idx="1"/>
          </p:nvPr>
        </p:nvSpPr>
        <p:spPr>
          <a:xfrm>
            <a:off x="530998" y="1075713"/>
            <a:ext cx="5468574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233"/>
          <p:cNvSpPr txBox="1">
            <a:spLocks noGrp="1"/>
          </p:cNvSpPr>
          <p:nvPr>
            <p:ph type="body" idx="2"/>
          </p:nvPr>
        </p:nvSpPr>
        <p:spPr>
          <a:xfrm>
            <a:off x="6172199" y="1098231"/>
            <a:ext cx="5525966" cy="823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233"/>
          <p:cNvSpPr txBox="1">
            <a:spLocks noGrp="1"/>
          </p:cNvSpPr>
          <p:nvPr>
            <p:ph type="title"/>
          </p:nvPr>
        </p:nvSpPr>
        <p:spPr>
          <a:xfrm>
            <a:off x="529003" y="0"/>
            <a:ext cx="11169162" cy="10561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233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35"/>
          <p:cNvSpPr txBox="1">
            <a:spLocks noGrp="1"/>
          </p:cNvSpPr>
          <p:nvPr>
            <p:ph type="title"/>
          </p:nvPr>
        </p:nvSpPr>
        <p:spPr>
          <a:xfrm>
            <a:off x="531935" y="457200"/>
            <a:ext cx="424009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5"/>
          <p:cNvSpPr txBox="1">
            <a:spLocks noGrp="1"/>
          </p:cNvSpPr>
          <p:nvPr>
            <p:ph type="body" idx="1"/>
          </p:nvPr>
        </p:nvSpPr>
        <p:spPr>
          <a:xfrm>
            <a:off x="5183187" y="457201"/>
            <a:ext cx="6476877" cy="54038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1pPr>
            <a:lvl2pPr marL="914400" lvl="1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2pPr>
            <a:lvl3pPr marL="1371600" lvl="2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3pPr>
            <a:lvl4pPr marL="1828800" lvl="3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4pPr>
            <a:lvl5pPr marL="2286000" lvl="4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200"/>
              <a:buChar char="•"/>
              <a:defRPr sz="32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35"/>
          <p:cNvSpPr txBox="1">
            <a:spLocks noGrp="1"/>
          </p:cNvSpPr>
          <p:nvPr>
            <p:ph type="body" idx="2"/>
          </p:nvPr>
        </p:nvSpPr>
        <p:spPr>
          <a:xfrm>
            <a:off x="531935" y="2057400"/>
            <a:ext cx="424009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35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236"/>
          <p:cNvSpPr txBox="1">
            <a:spLocks noGrp="1"/>
          </p:cNvSpPr>
          <p:nvPr>
            <p:ph type="title"/>
          </p:nvPr>
        </p:nvSpPr>
        <p:spPr>
          <a:xfrm>
            <a:off x="567103" y="457200"/>
            <a:ext cx="4204922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  <a:defRPr sz="32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236"/>
          <p:cNvSpPr>
            <a:spLocks noGrp="1"/>
          </p:cNvSpPr>
          <p:nvPr>
            <p:ph type="pic" idx="2"/>
          </p:nvPr>
        </p:nvSpPr>
        <p:spPr>
          <a:xfrm>
            <a:off x="5183187" y="457201"/>
            <a:ext cx="6492998" cy="5403851"/>
          </a:xfrm>
          <a:prstGeom prst="rect">
            <a:avLst/>
          </a:prstGeom>
          <a:noFill/>
          <a:ln>
            <a:noFill/>
          </a:ln>
        </p:spPr>
      </p:sp>
      <p:sp>
        <p:nvSpPr>
          <p:cNvPr id="39" name="Google Shape;39;p236"/>
          <p:cNvSpPr txBox="1">
            <a:spLocks noGrp="1"/>
          </p:cNvSpPr>
          <p:nvPr>
            <p:ph type="body" idx="1"/>
          </p:nvPr>
        </p:nvSpPr>
        <p:spPr>
          <a:xfrm>
            <a:off x="567103" y="2057400"/>
            <a:ext cx="4204922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2pPr>
            <a:lvl3pPr marL="1371600" lvl="2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36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ver Slide">
  <p:cSld name="Cover Slide 2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Google Shape;42;p237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237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" name="Google Shape;44;p237" descr="Picture 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95562" y="1583577"/>
            <a:ext cx="4559898" cy="1748779"/>
          </a:xfrm>
          <a:prstGeom prst="rect">
            <a:avLst/>
          </a:prstGeom>
          <a:noFill/>
          <a:ln>
            <a:noFill/>
          </a:ln>
        </p:spPr>
      </p:pic>
      <p:pic>
        <p:nvPicPr>
          <p:cNvPr id="45" name="Google Shape;45;p237" descr="Picture 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7521570" y="4441118"/>
            <a:ext cx="4670431" cy="2445757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237"/>
          <p:cNvSpPr txBox="1">
            <a:spLocks noGrp="1"/>
          </p:cNvSpPr>
          <p:nvPr>
            <p:ph type="body" idx="1"/>
          </p:nvPr>
        </p:nvSpPr>
        <p:spPr>
          <a:xfrm>
            <a:off x="0" y="3602037"/>
            <a:ext cx="12192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  <a:defRPr sz="3600" b="1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237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>
  <p:cSld name="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Google Shape;49;p238" descr="Picture 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0962" y="6351103"/>
            <a:ext cx="976498" cy="374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0" name="Google Shape;50;p238" descr="Pictur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sp>
        <p:nvSpPr>
          <p:cNvPr id="51" name="Google Shape;51;p238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  <a:defRPr sz="60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38"/>
          <p:cNvSpPr txBox="1">
            <a:spLocks noGrp="1"/>
          </p:cNvSpPr>
          <p:nvPr>
            <p:ph type="body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1pPr>
            <a:lvl2pPr marL="914400" lvl="1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2pPr>
            <a:lvl3pPr marL="1371600" lvl="2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3pPr>
            <a:lvl4pPr marL="1828800" lvl="3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4pPr>
            <a:lvl5pPr marL="2286000" lvl="4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2400"/>
            </a:lvl5pPr>
            <a:lvl6pPr marL="2743200" lvl="5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38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220" descr="Picture 9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0168097" y="5813345"/>
            <a:ext cx="2033475" cy="10648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7;p220" descr="Picture 2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60962" y="6200421"/>
            <a:ext cx="798043" cy="54306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220"/>
          <p:cNvSpPr txBox="1">
            <a:spLocks noGrp="1"/>
          </p:cNvSpPr>
          <p:nvPr>
            <p:ph type="title"/>
          </p:nvPr>
        </p:nvSpPr>
        <p:spPr>
          <a:xfrm>
            <a:off x="565416" y="6448"/>
            <a:ext cx="11169162" cy="1056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  <a:defRPr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Google Shape;9;p220"/>
          <p:cNvSpPr txBox="1">
            <a:spLocks noGrp="1"/>
          </p:cNvSpPr>
          <p:nvPr>
            <p:ph type="body" idx="1"/>
          </p:nvPr>
        </p:nvSpPr>
        <p:spPr>
          <a:xfrm>
            <a:off x="564928" y="1062624"/>
            <a:ext cx="11169651" cy="451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Google Shape;10;p220"/>
          <p:cNvSpPr txBox="1">
            <a:spLocks noGrp="1"/>
          </p:cNvSpPr>
          <p:nvPr>
            <p:ph type="sldNum" idx="1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sp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D3E39C38-1A9D-40DC-AAC8-50181103F52E}"/>
              </a:ext>
            </a:extLst>
          </p:cNvPr>
          <p:cNvSpPr txBox="1"/>
          <p:nvPr/>
        </p:nvSpPr>
        <p:spPr>
          <a:xfrm>
            <a:off x="245168" y="324531"/>
            <a:ext cx="817874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4400" b="1" dirty="0">
                <a:solidFill>
                  <a:schemeClr val="accent1"/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北欧型障がい福祉教育</a:t>
            </a:r>
            <a:endParaRPr lang="en-US" altLang="ja-JP" sz="4400" b="1" dirty="0">
              <a:solidFill>
                <a:schemeClr val="accent1"/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ja-JP" altLang="en-US" sz="4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野田　直裕さん</a:t>
            </a:r>
            <a:r>
              <a:rPr lang="ja-JP" altLang="en-US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を</a:t>
            </a:r>
            <a:r>
              <a:rPr lang="ja-JP" altLang="en-US" sz="2400" b="1" i="0" u="none" strike="noStrike" dirty="0">
                <a:solidFill>
                  <a:schemeClr val="accent1"/>
                </a:solidFill>
                <a:effectLst/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推薦致します</a:t>
            </a:r>
            <a:endParaRPr lang="ja-JP" altLang="en-US" sz="8800" b="1" dirty="0">
              <a:solidFill>
                <a:schemeClr val="accent1"/>
              </a:solidFill>
              <a:effectLst/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0E810558-8F46-43D0-BCCE-6DAC5B0A7F2A}"/>
              </a:ext>
            </a:extLst>
          </p:cNvPr>
          <p:cNvSpPr txBox="1"/>
          <p:nvPr/>
        </p:nvSpPr>
        <p:spPr>
          <a:xfrm>
            <a:off x="348038" y="2228882"/>
            <a:ext cx="1205807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野田は、物腰の柔らかさから想像つかないほど、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ストイックでまじめに突き進む方で、その実直なお姿尊敬しています！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北欧型障がい施設スタートアップ講座、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そして電子書籍を通じ、福祉事業の現状、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日本の現状など沢山学ばせていただいています。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『</a:t>
            </a:r>
            <a:r>
              <a:rPr kumimoji="1" lang="ja-JP" altLang="en-US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障がい者に優しい社会→誰もが生きやすい社会</a:t>
            </a:r>
            <a:r>
              <a:rPr kumimoji="1" lang="en-US" altLang="ja-JP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』</a:t>
            </a: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このお考えは、私もとても共感しており、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障がい者との関わりが有る無い、興味有る無い、に関係なく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様々な方が、まずこの福祉教育を知る！ということで、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社会の変革に確実に繋がっていくと感じています。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素晴らしい事業を展開される、野田直裕さんを、私は心より推薦致します！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　　　　　　　　　　　　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2023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年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06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月</a:t>
            </a:r>
            <a:r>
              <a:rPr kumimoji="1" lang="en-US" altLang="ja-JP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29</a:t>
            </a:r>
            <a:r>
              <a:rPr kumimoji="1" lang="ja-JP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BIZ UD明朝 Medium" panose="02020500000000000000" pitchFamily="17" charset="-128"/>
                <a:ea typeface="BIZ UD明朝 Medium" panose="02020500000000000000" pitchFamily="17" charset="-128"/>
              </a:rPr>
              <a:t>日　写真家（記念女性ヌード撮影）幸野朱里</a:t>
            </a:r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  <a:p>
            <a:endParaRPr kumimoji="1" lang="en-US" altLang="ja-JP" sz="2000" dirty="0">
              <a:solidFill>
                <a:schemeClr val="tx1">
                  <a:lumMod val="75000"/>
                  <a:lumOff val="25000"/>
                </a:schemeClr>
              </a:solidFill>
              <a:latin typeface="BIZ UD明朝 Medium" panose="02020500000000000000" pitchFamily="17" charset="-128"/>
              <a:ea typeface="BIZ UD明朝 Medium" panose="02020500000000000000" pitchFamily="17" charset="-128"/>
            </a:endParaRPr>
          </a:p>
        </p:txBody>
      </p:sp>
      <p:pic>
        <p:nvPicPr>
          <p:cNvPr id="1026" name="Picture 2" descr="[野田直裕, 安田 純也]のなぜ幸福度世界一の北欧型福祉モデルが人生を豊かにするのか？: 安定した収益を得ながら、みんなが幸せになる方法">
            <a:extLst>
              <a:ext uri="{FF2B5EF4-FFF2-40B4-BE49-F238E27FC236}">
                <a16:creationId xmlns:a16="http://schemas.microsoft.com/office/drawing/2014/main" id="{EFDF840A-7265-F087-99F0-47E24AD2AC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2650" y="2228882"/>
            <a:ext cx="2174182" cy="3473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1BB06A3E-D117-9F38-5DB8-55282AB61D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7362" y="182881"/>
            <a:ext cx="3379470" cy="18925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Custom Design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171</Words>
  <Application>Microsoft Office PowerPoint</Application>
  <PresentationFormat>ワイド画面</PresentationFormat>
  <Paragraphs>17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Arial</vt:lpstr>
      <vt:lpstr>Calibri</vt:lpstr>
      <vt:lpstr>BIZ UD明朝 Medium</vt:lpstr>
      <vt:lpstr>Kosugi Maru</vt:lpstr>
      <vt:lpstr>Custom Design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kouno akari</dc:creator>
  <cp:lastModifiedBy>kouno akari</cp:lastModifiedBy>
  <cp:revision>3</cp:revision>
  <dcterms:created xsi:type="dcterms:W3CDTF">2020-10-19T07:43:26Z</dcterms:created>
  <dcterms:modified xsi:type="dcterms:W3CDTF">2023-06-29T07:26:52Z</dcterms:modified>
</cp:coreProperties>
</file>