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embeddedFontLst>
    <p:embeddedFont>
      <p:font typeface="Kosugi Maru" pitchFamily="2" charset="-128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utive" pitchFamily="2" charset="0"/>
      <p:regular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" roundtripDataSignature="AMtx7mhHv/KoIxnCUYcELfhQGOMV7nX9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2"/>
  </p:normalViewPr>
  <p:slideViewPr>
    <p:cSldViewPr snapToGrid="0">
      <p:cViewPr varScale="1">
        <p:scale>
          <a:sx n="106" d="100"/>
          <a:sy n="106" d="100"/>
        </p:scale>
        <p:origin x="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customschemas.google.com/relationships/presentationmetadata" Target="meta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19c1838214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1" name="Google Shape;111;g119c1838214_0_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lt2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112" name="Google Shape;112;g119c1838214_0_23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Custom Layout">
  <p:cSld name="1_Custom Layout 2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239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239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239"/>
          <p:cNvSpPr txBox="1">
            <a:spLocks noGrp="1"/>
          </p:cNvSpPr>
          <p:nvPr>
            <p:ph type="body" idx="1"/>
          </p:nvPr>
        </p:nvSpPr>
        <p:spPr>
          <a:xfrm>
            <a:off x="650946" y="1894864"/>
            <a:ext cx="4633166" cy="4053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39"/>
          <p:cNvSpPr txBox="1">
            <a:spLocks noGrp="1"/>
          </p:cNvSpPr>
          <p:nvPr>
            <p:ph type="body" idx="2"/>
          </p:nvPr>
        </p:nvSpPr>
        <p:spPr>
          <a:xfrm>
            <a:off x="633848" y="536712"/>
            <a:ext cx="4650265" cy="1182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39"/>
          <p:cNvSpPr/>
          <p:nvPr/>
        </p:nvSpPr>
        <p:spPr>
          <a:xfrm rot="5400000">
            <a:off x="5888749" y="656994"/>
            <a:ext cx="2124950" cy="212494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F2030"/>
          </a:solidFill>
          <a:ln w="9525" cap="flat" cmpd="sng">
            <a:solidFill>
              <a:srgbClr val="F3F3F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9"/>
          <p:cNvSpPr>
            <a:spLocks noGrp="1"/>
          </p:cNvSpPr>
          <p:nvPr>
            <p:ph type="pic" idx="3"/>
          </p:nvPr>
        </p:nvSpPr>
        <p:spPr>
          <a:xfrm>
            <a:off x="6335910" y="1036060"/>
            <a:ext cx="5033401" cy="4713330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23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Blank">
  <p:cSld name="1_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240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240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240" descr="Picture 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11182" y="2079170"/>
            <a:ext cx="9180818" cy="4807706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40"/>
          <p:cNvSpPr txBox="1">
            <a:spLocks noGrp="1"/>
          </p:cNvSpPr>
          <p:nvPr>
            <p:ph type="title"/>
          </p:nvPr>
        </p:nvSpPr>
        <p:spPr>
          <a:xfrm>
            <a:off x="1524000" y="13509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Section Header 2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241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41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4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1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4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 2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242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242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42"/>
          <p:cNvSpPr txBox="1">
            <a:spLocks noGrp="1"/>
          </p:cNvSpPr>
          <p:nvPr>
            <p:ph type="body" idx="1"/>
          </p:nvPr>
        </p:nvSpPr>
        <p:spPr>
          <a:xfrm>
            <a:off x="587618" y="1058578"/>
            <a:ext cx="5490798" cy="4325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42"/>
          <p:cNvSpPr txBox="1">
            <a:spLocks noGrp="1"/>
          </p:cNvSpPr>
          <p:nvPr>
            <p:ph type="title"/>
          </p:nvPr>
        </p:nvSpPr>
        <p:spPr>
          <a:xfrm>
            <a:off x="587618" y="2403"/>
            <a:ext cx="11169162" cy="105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>
  <p:cSld name="Comparison 2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243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243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43"/>
          <p:cNvSpPr txBox="1">
            <a:spLocks noGrp="1"/>
          </p:cNvSpPr>
          <p:nvPr>
            <p:ph type="body" idx="1"/>
          </p:nvPr>
        </p:nvSpPr>
        <p:spPr>
          <a:xfrm>
            <a:off x="530998" y="1075713"/>
            <a:ext cx="5468574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43"/>
          <p:cNvSpPr txBox="1">
            <a:spLocks noGrp="1"/>
          </p:cNvSpPr>
          <p:nvPr>
            <p:ph type="body" idx="2"/>
          </p:nvPr>
        </p:nvSpPr>
        <p:spPr>
          <a:xfrm>
            <a:off x="6172199" y="1098231"/>
            <a:ext cx="5525966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43"/>
          <p:cNvSpPr txBox="1">
            <a:spLocks noGrp="1"/>
          </p:cNvSpPr>
          <p:nvPr>
            <p:ph type="title"/>
          </p:nvPr>
        </p:nvSpPr>
        <p:spPr>
          <a:xfrm>
            <a:off x="529003" y="0"/>
            <a:ext cx="11169162" cy="105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4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>
  <p:cSld name="Content with Caption 2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45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45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45"/>
          <p:cNvSpPr txBox="1">
            <a:spLocks noGrp="1"/>
          </p:cNvSpPr>
          <p:nvPr>
            <p:ph type="title"/>
          </p:nvPr>
        </p:nvSpPr>
        <p:spPr>
          <a:xfrm>
            <a:off x="531935" y="457200"/>
            <a:ext cx="424009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45"/>
          <p:cNvSpPr txBox="1">
            <a:spLocks noGrp="1"/>
          </p:cNvSpPr>
          <p:nvPr>
            <p:ph type="body" idx="1"/>
          </p:nvPr>
        </p:nvSpPr>
        <p:spPr>
          <a:xfrm>
            <a:off x="5183187" y="457201"/>
            <a:ext cx="6476877" cy="5403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245"/>
          <p:cNvSpPr txBox="1">
            <a:spLocks noGrp="1"/>
          </p:cNvSpPr>
          <p:nvPr>
            <p:ph type="body" idx="2"/>
          </p:nvPr>
        </p:nvSpPr>
        <p:spPr>
          <a:xfrm>
            <a:off x="531935" y="2057400"/>
            <a:ext cx="424009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4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>
  <p:cSld name="Picture with Caption 2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46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46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46"/>
          <p:cNvSpPr txBox="1">
            <a:spLocks noGrp="1"/>
          </p:cNvSpPr>
          <p:nvPr>
            <p:ph type="title"/>
          </p:nvPr>
        </p:nvSpPr>
        <p:spPr>
          <a:xfrm>
            <a:off x="567103" y="457200"/>
            <a:ext cx="420492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46"/>
          <p:cNvSpPr>
            <a:spLocks noGrp="1"/>
          </p:cNvSpPr>
          <p:nvPr>
            <p:ph type="pic" idx="2"/>
          </p:nvPr>
        </p:nvSpPr>
        <p:spPr>
          <a:xfrm>
            <a:off x="5183187" y="457201"/>
            <a:ext cx="6492998" cy="5403851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246"/>
          <p:cNvSpPr txBox="1">
            <a:spLocks noGrp="1"/>
          </p:cNvSpPr>
          <p:nvPr>
            <p:ph type="body" idx="1"/>
          </p:nvPr>
        </p:nvSpPr>
        <p:spPr>
          <a:xfrm>
            <a:off x="567103" y="2057400"/>
            <a:ext cx="420492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4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pproved BNI Colors">
  <p:cSld name="Approved BNI Color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47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47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47" descr="Picture 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3021" y="180295"/>
            <a:ext cx="8040219" cy="589892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47"/>
          <p:cNvSpPr txBox="1"/>
          <p:nvPr/>
        </p:nvSpPr>
        <p:spPr>
          <a:xfrm>
            <a:off x="9652977" y="1335348"/>
            <a:ext cx="993240" cy="708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Not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Other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Hues of Red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247" descr="Picture 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38509" y="2179336"/>
            <a:ext cx="1022177" cy="373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47" descr="Picture 7"/>
          <p:cNvPicPr preferRelativeResize="0"/>
          <p:nvPr/>
        </p:nvPicPr>
        <p:blipFill rotWithShape="1">
          <a:blip r:embed="rId6">
            <a:alphaModFix/>
          </a:blip>
          <a:srcRect l="34827" t="35301" r="34947" b="37971"/>
          <a:stretch/>
        </p:blipFill>
        <p:spPr>
          <a:xfrm>
            <a:off x="9309717" y="2787508"/>
            <a:ext cx="1679759" cy="273514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4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29"/>
          <p:cNvSpPr txBox="1">
            <a:spLocks noGrp="1"/>
          </p:cNvSpPr>
          <p:nvPr>
            <p:ph type="body" idx="1"/>
          </p:nvPr>
        </p:nvSpPr>
        <p:spPr>
          <a:xfrm>
            <a:off x="650946" y="1894864"/>
            <a:ext cx="4633166" cy="4053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29"/>
          <p:cNvSpPr txBox="1">
            <a:spLocks noGrp="1"/>
          </p:cNvSpPr>
          <p:nvPr>
            <p:ph type="body" idx="2"/>
          </p:nvPr>
        </p:nvSpPr>
        <p:spPr>
          <a:xfrm>
            <a:off x="633848" y="536712"/>
            <a:ext cx="4650265" cy="1182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229"/>
          <p:cNvSpPr/>
          <p:nvPr/>
        </p:nvSpPr>
        <p:spPr>
          <a:xfrm rot="5400000">
            <a:off x="5792058" y="546382"/>
            <a:ext cx="2124950" cy="212494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F2030"/>
          </a:solidFill>
          <a:ln w="9525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29"/>
          <p:cNvSpPr>
            <a:spLocks noGrp="1"/>
          </p:cNvSpPr>
          <p:nvPr>
            <p:ph type="pic" idx="3"/>
          </p:nvPr>
        </p:nvSpPr>
        <p:spPr>
          <a:xfrm>
            <a:off x="6335910" y="1036060"/>
            <a:ext cx="5033401" cy="4713330"/>
          </a:xfrm>
          <a:prstGeom prst="rect">
            <a:avLst/>
          </a:prstGeom>
          <a:noFill/>
          <a:ln>
            <a:noFill/>
          </a:ln>
        </p:spPr>
      </p:sp>
      <p:sp>
        <p:nvSpPr>
          <p:cNvPr id="17" name="Google Shape;17;p22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1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3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32"/>
          <p:cNvSpPr txBox="1">
            <a:spLocks noGrp="1"/>
          </p:cNvSpPr>
          <p:nvPr>
            <p:ph type="body" idx="1"/>
          </p:nvPr>
        </p:nvSpPr>
        <p:spPr>
          <a:xfrm>
            <a:off x="587618" y="1058578"/>
            <a:ext cx="5490798" cy="4325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32"/>
          <p:cNvSpPr txBox="1">
            <a:spLocks noGrp="1"/>
          </p:cNvSpPr>
          <p:nvPr>
            <p:ph type="title"/>
          </p:nvPr>
        </p:nvSpPr>
        <p:spPr>
          <a:xfrm>
            <a:off x="587618" y="2403"/>
            <a:ext cx="11169162" cy="105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33"/>
          <p:cNvSpPr txBox="1">
            <a:spLocks noGrp="1"/>
          </p:cNvSpPr>
          <p:nvPr>
            <p:ph type="body" idx="1"/>
          </p:nvPr>
        </p:nvSpPr>
        <p:spPr>
          <a:xfrm>
            <a:off x="530998" y="1075713"/>
            <a:ext cx="5468574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33"/>
          <p:cNvSpPr txBox="1">
            <a:spLocks noGrp="1"/>
          </p:cNvSpPr>
          <p:nvPr>
            <p:ph type="body" idx="2"/>
          </p:nvPr>
        </p:nvSpPr>
        <p:spPr>
          <a:xfrm>
            <a:off x="6172199" y="1098231"/>
            <a:ext cx="5525966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33"/>
          <p:cNvSpPr txBox="1">
            <a:spLocks noGrp="1"/>
          </p:cNvSpPr>
          <p:nvPr>
            <p:ph type="title"/>
          </p:nvPr>
        </p:nvSpPr>
        <p:spPr>
          <a:xfrm>
            <a:off x="529003" y="0"/>
            <a:ext cx="11169162" cy="105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5"/>
          <p:cNvSpPr txBox="1">
            <a:spLocks noGrp="1"/>
          </p:cNvSpPr>
          <p:nvPr>
            <p:ph type="title"/>
          </p:nvPr>
        </p:nvSpPr>
        <p:spPr>
          <a:xfrm>
            <a:off x="531935" y="457200"/>
            <a:ext cx="424009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5"/>
          <p:cNvSpPr txBox="1">
            <a:spLocks noGrp="1"/>
          </p:cNvSpPr>
          <p:nvPr>
            <p:ph type="body" idx="1"/>
          </p:nvPr>
        </p:nvSpPr>
        <p:spPr>
          <a:xfrm>
            <a:off x="5183187" y="457201"/>
            <a:ext cx="6476877" cy="5403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35"/>
          <p:cNvSpPr txBox="1">
            <a:spLocks noGrp="1"/>
          </p:cNvSpPr>
          <p:nvPr>
            <p:ph type="body" idx="2"/>
          </p:nvPr>
        </p:nvSpPr>
        <p:spPr>
          <a:xfrm>
            <a:off x="531935" y="2057400"/>
            <a:ext cx="424009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3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6"/>
          <p:cNvSpPr txBox="1">
            <a:spLocks noGrp="1"/>
          </p:cNvSpPr>
          <p:nvPr>
            <p:ph type="title"/>
          </p:nvPr>
        </p:nvSpPr>
        <p:spPr>
          <a:xfrm>
            <a:off x="567103" y="457200"/>
            <a:ext cx="420492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6"/>
          <p:cNvSpPr>
            <a:spLocks noGrp="1"/>
          </p:cNvSpPr>
          <p:nvPr>
            <p:ph type="pic" idx="2"/>
          </p:nvPr>
        </p:nvSpPr>
        <p:spPr>
          <a:xfrm>
            <a:off x="5183187" y="457201"/>
            <a:ext cx="6492998" cy="5403851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236"/>
          <p:cNvSpPr txBox="1">
            <a:spLocks noGrp="1"/>
          </p:cNvSpPr>
          <p:nvPr>
            <p:ph type="body" idx="1"/>
          </p:nvPr>
        </p:nvSpPr>
        <p:spPr>
          <a:xfrm>
            <a:off x="567103" y="2057400"/>
            <a:ext cx="420492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3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Slide">
  <p:cSld name="Cover Slide 2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237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237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237" descr="Picture 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95562" y="1583577"/>
            <a:ext cx="4559898" cy="1748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237" descr="Picture 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21570" y="4441118"/>
            <a:ext cx="4670431" cy="2445757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37"/>
          <p:cNvSpPr txBox="1">
            <a:spLocks noGrp="1"/>
          </p:cNvSpPr>
          <p:nvPr>
            <p:ph type="body" idx="1"/>
          </p:nvPr>
        </p:nvSpPr>
        <p:spPr>
          <a:xfrm>
            <a:off x="0" y="3602037"/>
            <a:ext cx="12192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3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238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238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238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8"/>
          <p:cNvSpPr txBox="1"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3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20" descr="Picture 9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220" descr="Picture 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160962" y="6200421"/>
            <a:ext cx="798043" cy="54306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20"/>
          <p:cNvSpPr txBox="1">
            <a:spLocks noGrp="1"/>
          </p:cNvSpPr>
          <p:nvPr>
            <p:ph type="title"/>
          </p:nvPr>
        </p:nvSpPr>
        <p:spPr>
          <a:xfrm>
            <a:off x="565416" y="6448"/>
            <a:ext cx="11169162" cy="1056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20"/>
          <p:cNvSpPr txBox="1">
            <a:spLocks noGrp="1"/>
          </p:cNvSpPr>
          <p:nvPr>
            <p:ph type="body" idx="1"/>
          </p:nvPr>
        </p:nvSpPr>
        <p:spPr>
          <a:xfrm>
            <a:off x="564928" y="1062624"/>
            <a:ext cx="11169651" cy="4519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2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19c1838214_0_23"/>
          <p:cNvSpPr txBox="1"/>
          <p:nvPr/>
        </p:nvSpPr>
        <p:spPr>
          <a:xfrm>
            <a:off x="13741" y="1301878"/>
            <a:ext cx="12012000" cy="47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◆状況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2"/>
                </a:solidFill>
              </a:rPr>
              <a:t>24万人フォロワーをもつ、建築家 YouTuber の海外展開を支援することとなり、</a:t>
            </a:r>
            <a:endParaRPr sz="1600">
              <a:solidFill>
                <a:schemeClr val="lt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C00000"/>
                </a:solidFill>
              </a:rPr>
              <a:t>英語のカタログ </a:t>
            </a:r>
            <a:r>
              <a:rPr lang="en-US" sz="1600">
                <a:solidFill>
                  <a:schemeClr val="lt2"/>
                </a:solidFill>
              </a:rPr>
              <a:t>が必要となった</a:t>
            </a:r>
            <a:endParaRPr sz="1600">
              <a:solidFill>
                <a:schemeClr val="lt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◆機会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2"/>
                </a:solidFill>
              </a:rPr>
              <a:t>以前にも海外案件で協業した 宮下 Take-san に今回も打診。</a:t>
            </a:r>
            <a:endParaRPr sz="1600">
              <a:solidFill>
                <a:schemeClr val="lt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2"/>
                </a:solidFill>
              </a:rPr>
              <a:t>ただし、</a:t>
            </a:r>
            <a:r>
              <a:rPr lang="en-US" sz="1600" b="1">
                <a:solidFill>
                  <a:srgbClr val="C00000"/>
                </a:solidFill>
              </a:rPr>
              <a:t>予算や納期の制限もあり、相見積りも条件</a:t>
            </a:r>
            <a:r>
              <a:rPr lang="en-US" sz="1600" b="1">
                <a:solidFill>
                  <a:srgbClr val="FF0000"/>
                </a:solidFill>
              </a:rPr>
              <a:t> </a:t>
            </a:r>
            <a:r>
              <a:rPr lang="en-US" sz="1600">
                <a:solidFill>
                  <a:schemeClr val="lt2"/>
                </a:solidFill>
              </a:rPr>
              <a:t>となっていた。</a:t>
            </a:r>
            <a:endParaRPr sz="1600">
              <a:solidFill>
                <a:schemeClr val="lt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◆助言＆決断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600">
                <a:solidFill>
                  <a:schemeClr val="lt2"/>
                </a:solidFill>
              </a:rPr>
              <a:t>Take-san から </a:t>
            </a:r>
            <a:r>
              <a:rPr lang="en-US" sz="1600" b="1">
                <a:solidFill>
                  <a:srgbClr val="C00000"/>
                </a:solidFill>
              </a:rPr>
              <a:t>Yesと即答</a:t>
            </a:r>
            <a:r>
              <a:rPr lang="en-US" sz="1600" b="1">
                <a:solidFill>
                  <a:srgbClr val="FF0000"/>
                </a:solidFill>
              </a:rPr>
              <a:t> </a:t>
            </a:r>
            <a:r>
              <a:rPr lang="en-US" sz="1600">
                <a:solidFill>
                  <a:schemeClr val="lt2"/>
                </a:solidFill>
              </a:rPr>
              <a:t>があった上、パッション溢れる Take-san らしく</a:t>
            </a:r>
            <a:endParaRPr sz="1600">
              <a:solidFill>
                <a:schemeClr val="lt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lt2"/>
                </a:solidFill>
              </a:rPr>
              <a:t>ディレクションなしで</a:t>
            </a:r>
            <a:r>
              <a:rPr lang="en-US" sz="1600" b="1">
                <a:solidFill>
                  <a:srgbClr val="C00000"/>
                </a:solidFill>
              </a:rPr>
              <a:t>デザインはご自身</a:t>
            </a:r>
            <a:r>
              <a:rPr lang="en-US" sz="1600">
                <a:solidFill>
                  <a:schemeClr val="lt2"/>
                </a:solidFill>
              </a:rPr>
              <a:t>でやって頂くことに！</a:t>
            </a:r>
            <a:endParaRPr sz="1600">
              <a:solidFill>
                <a:schemeClr val="lt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◆結果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依頼元を含めた意思確認とスケジュール管理、なにより、</a:t>
            </a:r>
            <a:endParaRPr sz="16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適宜コミュニケーションがあり、とても安心して任せることができた。</a:t>
            </a:r>
            <a:endParaRPr sz="16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そして、</a:t>
            </a:r>
            <a:r>
              <a:rPr lang="en-US" sz="1600" b="1">
                <a:solidFill>
                  <a:srgbClr val="C00000"/>
                </a:solidFill>
              </a:rPr>
              <a:t>出来栄えにクライアントさん</a:t>
            </a:r>
            <a:r>
              <a:rPr lang="en-US" sz="1600" b="1" i="0" u="none" strike="noStrike" cap="none">
                <a:solidFill>
                  <a:srgbClr val="C00000"/>
                </a:solidFill>
              </a:rPr>
              <a:t>大満足!!!</a:t>
            </a:r>
            <a:endParaRPr sz="1600" b="1">
              <a:solidFill>
                <a:srgbClr val="C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0" u="none" strike="noStrike" cap="non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私は、</a:t>
            </a:r>
            <a:r>
              <a:rPr lang="en-US" sz="1600">
                <a:solidFill>
                  <a:schemeClr val="lt2"/>
                </a:solidFill>
              </a:rPr>
              <a:t>海外向けのデザイン案件であっても、</a:t>
            </a:r>
            <a:endParaRPr sz="1600">
              <a:solidFill>
                <a:schemeClr val="lt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2"/>
                </a:solidFill>
              </a:rPr>
              <a:t>国内と同様、</a:t>
            </a:r>
            <a:r>
              <a:rPr lang="en-US" sz="1600" b="1" i="0" u="none" strike="noStrike" cap="none">
                <a:solidFill>
                  <a:srgbClr val="C00000"/>
                </a:solidFill>
              </a:rPr>
              <a:t>自信をもって Take san をお薦め</a:t>
            </a:r>
            <a:r>
              <a:rPr lang="en-US" sz="1600" b="1">
                <a:solidFill>
                  <a:srgbClr val="C00000"/>
                </a:solidFill>
              </a:rPr>
              <a:t>します</a:t>
            </a:r>
            <a:r>
              <a:rPr lang="en-US" sz="1600" b="1" i="0" u="none" strike="noStrike" cap="none">
                <a:solidFill>
                  <a:srgbClr val="C00000"/>
                </a:solidFill>
              </a:rPr>
              <a:t>！</a:t>
            </a:r>
            <a:endParaRPr sz="1600" b="1" i="0" u="none" strike="noStrike" cap="none">
              <a:solidFill>
                <a:srgbClr val="C00000"/>
              </a:solidFill>
            </a:endParaRPr>
          </a:p>
        </p:txBody>
      </p:sp>
      <p:sp>
        <p:nvSpPr>
          <p:cNvPr id="115" name="Google Shape;115;g119c1838214_0_23"/>
          <p:cNvSpPr txBox="1"/>
          <p:nvPr/>
        </p:nvSpPr>
        <p:spPr>
          <a:xfrm>
            <a:off x="0" y="12737"/>
            <a:ext cx="121920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C00000"/>
                </a:solidFill>
              </a:rPr>
              <a:t>海外にも通じる</a:t>
            </a:r>
            <a:r>
              <a:rPr lang="en-US" sz="4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「</a:t>
            </a:r>
            <a:r>
              <a:rPr lang="en-US" sz="4000" b="1">
                <a:solidFill>
                  <a:srgbClr val="C00000"/>
                </a:solidFill>
              </a:rPr>
              <a:t>デザイン力</a:t>
            </a:r>
            <a:r>
              <a:rPr lang="en-US" sz="4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」</a:t>
            </a:r>
            <a:endParaRPr sz="40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行列のできる広告デザイナー 宮下 </a:t>
            </a:r>
            <a:r>
              <a:rPr lang="en-US" sz="2400" b="1" i="0" u="none" strike="noStrike" cap="none">
                <a:solidFill>
                  <a:srgbClr val="C00000"/>
                </a:solidFill>
                <a:latin typeface="Cutive"/>
                <a:ea typeface="Cutive"/>
                <a:cs typeface="Cutive"/>
                <a:sym typeface="Cutive"/>
              </a:rPr>
              <a:t>“Take-san” </a:t>
            </a:r>
            <a:r>
              <a:rPr lang="en-US"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武三さん を私は推薦します！</a:t>
            </a:r>
            <a:endParaRPr/>
          </a:p>
        </p:txBody>
      </p:sp>
      <p:sp>
        <p:nvSpPr>
          <p:cNvPr id="116" name="Google Shape;116;g119c1838214_0_23"/>
          <p:cNvSpPr txBox="1"/>
          <p:nvPr/>
        </p:nvSpPr>
        <p:spPr>
          <a:xfrm>
            <a:off x="1110500" y="6180425"/>
            <a:ext cx="6693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lt2"/>
                </a:solidFill>
              </a:rPr>
              <a:t>Highly recommended by </a:t>
            </a:r>
            <a:endParaRPr sz="1700" b="1">
              <a:solidFill>
                <a:schemeClr val="lt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KJコネクションズジャパン　代表　古木 幸次</a:t>
            </a:r>
            <a:endParaRPr sz="700"/>
          </a:p>
        </p:txBody>
      </p:sp>
      <p:pic>
        <p:nvPicPr>
          <p:cNvPr id="117" name="Google Shape;117;g119c1838214_0_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81275" y="1378075"/>
            <a:ext cx="2920676" cy="26187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8" name="Google Shape;118;g119c1838214_0_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0485" y="2231249"/>
            <a:ext cx="3326190" cy="322200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9" name="Google Shape;119;g119c1838214_0_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10825" y="3742295"/>
            <a:ext cx="3285525" cy="303950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</Words>
  <Application>Microsoft Macintosh PowerPoint</Application>
  <PresentationFormat>ワイド画面</PresentationFormat>
  <Paragraphs>25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Cutive</vt:lpstr>
      <vt:lpstr>Arial</vt:lpstr>
      <vt:lpstr>Calibri</vt:lpstr>
      <vt:lpstr>Kosugi Maru</vt:lpstr>
      <vt:lpstr>Custom Design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悠太 齋藤</dc:creator>
  <cp:lastModifiedBy>幸次 古木</cp:lastModifiedBy>
  <cp:revision>1</cp:revision>
  <dcterms:created xsi:type="dcterms:W3CDTF">2020-10-19T07:43:26Z</dcterms:created>
  <dcterms:modified xsi:type="dcterms:W3CDTF">2023-07-03T13:10:52Z</dcterms:modified>
</cp:coreProperties>
</file>