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showGuides="1">
      <p:cViewPr varScale="1">
        <p:scale>
          <a:sx n="95" d="100"/>
          <a:sy n="95" d="100"/>
        </p:scale>
        <p:origin x="108" y="27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伊部 忠士" userId="7f5595a6dbbd9ee4" providerId="LiveId" clId="{8FDBDB1F-EB92-4E39-991A-1828C20A2CF8}"/>
    <pc:docChg chg="undo redo custSel modSld">
      <pc:chgData name="伊部 忠士" userId="7f5595a6dbbd9ee4" providerId="LiveId" clId="{8FDBDB1F-EB92-4E39-991A-1828C20A2CF8}" dt="2022-12-15T21:54:52.316" v="1497" actId="20577"/>
      <pc:docMkLst>
        <pc:docMk/>
      </pc:docMkLst>
      <pc:sldChg chg="addSp delSp modSp mod">
        <pc:chgData name="伊部 忠士" userId="7f5595a6dbbd9ee4" providerId="LiveId" clId="{8FDBDB1F-EB92-4E39-991A-1828C20A2CF8}" dt="2022-12-15T21:54:52.316" v="1497" actId="20577"/>
        <pc:sldMkLst>
          <pc:docMk/>
          <pc:sldMk cId="2899119223" sldId="256"/>
        </pc:sldMkLst>
        <pc:spChg chg="mod">
          <ac:chgData name="伊部 忠士" userId="7f5595a6dbbd9ee4" providerId="LiveId" clId="{8FDBDB1F-EB92-4E39-991A-1828C20A2CF8}" dt="2022-12-15T21:54:52.316" v="1497" actId="20577"/>
          <ac:spMkLst>
            <pc:docMk/>
            <pc:sldMk cId="2899119223" sldId="256"/>
            <ac:spMk id="6" creationId="{F71365AE-1165-FD10-E50B-0AE6FDD4799A}"/>
          </ac:spMkLst>
        </pc:spChg>
        <pc:spChg chg="mod">
          <ac:chgData name="伊部 忠士" userId="7f5595a6dbbd9ee4" providerId="LiveId" clId="{8FDBDB1F-EB92-4E39-991A-1828C20A2CF8}" dt="2022-12-15T21:38:37.558" v="4" actId="1076"/>
          <ac:spMkLst>
            <pc:docMk/>
            <pc:sldMk cId="2899119223" sldId="256"/>
            <ac:spMk id="11" creationId="{FB2A13FC-33E5-737B-2687-A1C0BBDC4C9E}"/>
          </ac:spMkLst>
        </pc:spChg>
        <pc:picChg chg="del">
          <ac:chgData name="伊部 忠士" userId="7f5595a6dbbd9ee4" providerId="LiveId" clId="{8FDBDB1F-EB92-4E39-991A-1828C20A2CF8}" dt="2022-12-15T21:38:19.356" v="1" actId="21"/>
          <ac:picMkLst>
            <pc:docMk/>
            <pc:sldMk cId="2899119223" sldId="256"/>
            <ac:picMk id="3" creationId="{663CFFC7-D79F-D906-0958-52E1546F454D}"/>
          </ac:picMkLst>
        </pc:picChg>
        <pc:picChg chg="add mod">
          <ac:chgData name="伊部 忠士" userId="7f5595a6dbbd9ee4" providerId="LiveId" clId="{8FDBDB1F-EB92-4E39-991A-1828C20A2CF8}" dt="2022-12-15T21:38:30.951" v="3" actId="1076"/>
          <ac:picMkLst>
            <pc:docMk/>
            <pc:sldMk cId="2899119223" sldId="256"/>
            <ac:picMk id="4" creationId="{E845AAFF-D5CB-E566-E44F-8D10A0EF5F75}"/>
          </ac:picMkLst>
        </pc:picChg>
      </pc:sldChg>
    </pc:docChg>
  </pc:docChgLst>
  <pc:docChgLst>
    <pc:chgData name="伊部 忠士" userId="7f5595a6dbbd9ee4" providerId="LiveId" clId="{D5F81782-B031-4DEB-91DF-F35149ADDC7C}"/>
    <pc:docChg chg="custSel modSld">
      <pc:chgData name="伊部 忠士" userId="7f5595a6dbbd9ee4" providerId="LiveId" clId="{D5F81782-B031-4DEB-91DF-F35149ADDC7C}" dt="2023-04-06T20:17:56.479" v="1688" actId="20577"/>
      <pc:docMkLst>
        <pc:docMk/>
      </pc:docMkLst>
      <pc:sldChg chg="delSp modSp mod">
        <pc:chgData name="伊部 忠士" userId="7f5595a6dbbd9ee4" providerId="LiveId" clId="{D5F81782-B031-4DEB-91DF-F35149ADDC7C}" dt="2023-04-06T20:17:56.479" v="1688" actId="20577"/>
        <pc:sldMkLst>
          <pc:docMk/>
          <pc:sldMk cId="2899119223" sldId="256"/>
        </pc:sldMkLst>
        <pc:spChg chg="mod">
          <ac:chgData name="伊部 忠士" userId="7f5595a6dbbd9ee4" providerId="LiveId" clId="{D5F81782-B031-4DEB-91DF-F35149ADDC7C}" dt="2023-04-06T20:17:56.479" v="1688" actId="20577"/>
          <ac:spMkLst>
            <pc:docMk/>
            <pc:sldMk cId="2899119223" sldId="256"/>
            <ac:spMk id="6" creationId="{F71365AE-1165-FD10-E50B-0AE6FDD4799A}"/>
          </ac:spMkLst>
        </pc:spChg>
        <pc:picChg chg="del">
          <ac:chgData name="伊部 忠士" userId="7f5595a6dbbd9ee4" providerId="LiveId" clId="{D5F81782-B031-4DEB-91DF-F35149ADDC7C}" dt="2023-04-05T07:48:44.392" v="18" actId="21"/>
          <ac:picMkLst>
            <pc:docMk/>
            <pc:sldMk cId="2899119223" sldId="256"/>
            <ac:picMk id="3" creationId="{DEBC54AF-484D-3D93-13B0-06B5D56D375E}"/>
          </ac:picMkLst>
        </pc:picChg>
      </pc:sldChg>
    </pc:docChg>
  </pc:docChgLst>
  <pc:docChgLst>
    <pc:chgData name="伊部 忠士" userId="7f5595a6dbbd9ee4" providerId="LiveId" clId="{BCCB5E55-1C2B-468B-88C5-4316220E9F18}"/>
    <pc:docChg chg="modSld">
      <pc:chgData name="伊部 忠士" userId="7f5595a6dbbd9ee4" providerId="LiveId" clId="{BCCB5E55-1C2B-468B-88C5-4316220E9F18}" dt="2022-09-22T23:38:00.517" v="2108" actId="20577"/>
      <pc:docMkLst>
        <pc:docMk/>
      </pc:docMkLst>
      <pc:sldChg chg="addSp modSp mod">
        <pc:chgData name="伊部 忠士" userId="7f5595a6dbbd9ee4" providerId="LiveId" clId="{BCCB5E55-1C2B-468B-88C5-4316220E9F18}" dt="2022-09-22T23:38:00.517" v="2108" actId="20577"/>
        <pc:sldMkLst>
          <pc:docMk/>
          <pc:sldMk cId="2899119223" sldId="256"/>
        </pc:sldMkLst>
        <pc:spChg chg="mod">
          <ac:chgData name="伊部 忠士" userId="7f5595a6dbbd9ee4" providerId="LiveId" clId="{BCCB5E55-1C2B-468B-88C5-4316220E9F18}" dt="2022-09-22T23:38:00.517" v="2108" actId="20577"/>
          <ac:spMkLst>
            <pc:docMk/>
            <pc:sldMk cId="2899119223" sldId="256"/>
            <ac:spMk id="6" creationId="{F71365AE-1165-FD10-E50B-0AE6FDD4799A}"/>
          </ac:spMkLst>
        </pc:spChg>
        <pc:picChg chg="add mod">
          <ac:chgData name="伊部 忠士" userId="7f5595a6dbbd9ee4" providerId="LiveId" clId="{BCCB5E55-1C2B-468B-88C5-4316220E9F18}" dt="2022-09-22T23:32:29.570" v="2064" actId="1076"/>
          <ac:picMkLst>
            <pc:docMk/>
            <pc:sldMk cId="2899119223" sldId="256"/>
            <ac:picMk id="3" creationId="{663CFFC7-D79F-D906-0958-52E1546F454D}"/>
          </ac:picMkLst>
        </pc:picChg>
        <pc:picChg chg="mod">
          <ac:chgData name="伊部 忠士" userId="7f5595a6dbbd9ee4" providerId="LiveId" clId="{BCCB5E55-1C2B-468B-88C5-4316220E9F18}" dt="2022-09-22T23:30:04.069" v="2058" actId="1076"/>
          <ac:picMkLst>
            <pc:docMk/>
            <pc:sldMk cId="2899119223" sldId="256"/>
            <ac:picMk id="10" creationId="{A511C307-CD8C-551B-52A8-5ECC652C2C08}"/>
          </ac:picMkLst>
        </pc:picChg>
      </pc:sldChg>
    </pc:docChg>
  </pc:docChgLst>
  <pc:docChgLst>
    <pc:chgData name="伊部 忠士" userId="7f5595a6dbbd9ee4" providerId="LiveId" clId="{AD867D0A-D8D8-4D41-A8DC-71A5CBFDF3D8}"/>
    <pc:docChg chg="modSld">
      <pc:chgData name="伊部 忠士" userId="7f5595a6dbbd9ee4" providerId="LiveId" clId="{AD867D0A-D8D8-4D41-A8DC-71A5CBFDF3D8}" dt="2023-06-05T07:56:06.183" v="1156" actId="6549"/>
      <pc:docMkLst>
        <pc:docMk/>
      </pc:docMkLst>
      <pc:sldChg chg="modSp mod">
        <pc:chgData name="伊部 忠士" userId="7f5595a6dbbd9ee4" providerId="LiveId" clId="{AD867D0A-D8D8-4D41-A8DC-71A5CBFDF3D8}" dt="2023-06-05T07:56:06.183" v="1156" actId="6549"/>
        <pc:sldMkLst>
          <pc:docMk/>
          <pc:sldMk cId="2899119223" sldId="256"/>
        </pc:sldMkLst>
        <pc:spChg chg="mod">
          <ac:chgData name="伊部 忠士" userId="7f5595a6dbbd9ee4" providerId="LiveId" clId="{AD867D0A-D8D8-4D41-A8DC-71A5CBFDF3D8}" dt="2023-06-05T07:56:06.183" v="1156" actId="6549"/>
          <ac:spMkLst>
            <pc:docMk/>
            <pc:sldMk cId="2899119223" sldId="256"/>
            <ac:spMk id="6" creationId="{F71365AE-1165-FD10-E50B-0AE6FDD4799A}"/>
          </ac:spMkLst>
        </pc:spChg>
      </pc:sldChg>
    </pc:docChg>
  </pc:docChgLst>
  <pc:docChgLst>
    <pc:chgData name="伊部 忠士" userId="7f5595a6dbbd9ee4" providerId="LiveId" clId="{413FC3B5-7428-4B93-9C99-A01623D471C6}"/>
    <pc:docChg chg="modSld">
      <pc:chgData name="伊部 忠士" userId="7f5595a6dbbd9ee4" providerId="LiveId" clId="{413FC3B5-7428-4B93-9C99-A01623D471C6}" dt="2022-08-11T03:57:07.113" v="2690" actId="20577"/>
      <pc:docMkLst>
        <pc:docMk/>
      </pc:docMkLst>
      <pc:sldChg chg="modSp mod">
        <pc:chgData name="伊部 忠士" userId="7f5595a6dbbd9ee4" providerId="LiveId" clId="{413FC3B5-7428-4B93-9C99-A01623D471C6}" dt="2022-08-11T03:57:07.113" v="2690" actId="20577"/>
        <pc:sldMkLst>
          <pc:docMk/>
          <pc:sldMk cId="2899119223" sldId="256"/>
        </pc:sldMkLst>
        <pc:spChg chg="mod">
          <ac:chgData name="伊部 忠士" userId="7f5595a6dbbd9ee4" providerId="LiveId" clId="{413FC3B5-7428-4B93-9C99-A01623D471C6}" dt="2022-08-11T03:57:07.113" v="2690" actId="20577"/>
          <ac:spMkLst>
            <pc:docMk/>
            <pc:sldMk cId="2899119223" sldId="256"/>
            <ac:spMk id="6" creationId="{F71365AE-1165-FD10-E50B-0AE6FDD4799A}"/>
          </ac:spMkLst>
        </pc:spChg>
      </pc:sldChg>
    </pc:docChg>
  </pc:docChgLst>
  <pc:docChgLst>
    <pc:chgData name="伊部 忠士" userId="7f5595a6dbbd9ee4" providerId="LiveId" clId="{38DA7A7C-9C0B-4FAF-A795-228D646F1288}"/>
    <pc:docChg chg="modSld">
      <pc:chgData name="伊部 忠士" userId="7f5595a6dbbd9ee4" providerId="LiveId" clId="{38DA7A7C-9C0B-4FAF-A795-228D646F1288}" dt="2023-04-25T19:56:16.714" v="1037" actId="1076"/>
      <pc:docMkLst>
        <pc:docMk/>
      </pc:docMkLst>
      <pc:sldChg chg="addSp modSp mod">
        <pc:chgData name="伊部 忠士" userId="7f5595a6dbbd9ee4" providerId="LiveId" clId="{38DA7A7C-9C0B-4FAF-A795-228D646F1288}" dt="2023-04-25T19:56:16.714" v="1037" actId="1076"/>
        <pc:sldMkLst>
          <pc:docMk/>
          <pc:sldMk cId="2899119223" sldId="256"/>
        </pc:sldMkLst>
        <pc:spChg chg="mod">
          <ac:chgData name="伊部 忠士" userId="7f5595a6dbbd9ee4" providerId="LiveId" clId="{38DA7A7C-9C0B-4FAF-A795-228D646F1288}" dt="2023-04-25T19:56:14.071" v="1036" actId="6549"/>
          <ac:spMkLst>
            <pc:docMk/>
            <pc:sldMk cId="2899119223" sldId="256"/>
            <ac:spMk id="6" creationId="{F71365AE-1165-FD10-E50B-0AE6FDD4799A}"/>
          </ac:spMkLst>
        </pc:spChg>
        <pc:spChg chg="mod">
          <ac:chgData name="伊部 忠士" userId="7f5595a6dbbd9ee4" providerId="LiveId" clId="{38DA7A7C-9C0B-4FAF-A795-228D646F1288}" dt="2023-04-25T19:55:22.420" v="1030" actId="1076"/>
          <ac:spMkLst>
            <pc:docMk/>
            <pc:sldMk cId="2899119223" sldId="256"/>
            <ac:spMk id="11" creationId="{FB2A13FC-33E5-737B-2687-A1C0BBDC4C9E}"/>
          </ac:spMkLst>
        </pc:spChg>
        <pc:picChg chg="add mod">
          <ac:chgData name="伊部 忠士" userId="7f5595a6dbbd9ee4" providerId="LiveId" clId="{38DA7A7C-9C0B-4FAF-A795-228D646F1288}" dt="2023-04-25T19:54:55.189" v="1026" actId="14100"/>
          <ac:picMkLst>
            <pc:docMk/>
            <pc:sldMk cId="2899119223" sldId="256"/>
            <ac:picMk id="3" creationId="{9DE54417-B359-4366-DE9C-1A3C9E3FC14E}"/>
          </ac:picMkLst>
        </pc:picChg>
        <pc:picChg chg="mod">
          <ac:chgData name="伊部 忠士" userId="7f5595a6dbbd9ee4" providerId="LiveId" clId="{38DA7A7C-9C0B-4FAF-A795-228D646F1288}" dt="2023-04-25T19:56:16.714" v="1037" actId="1076"/>
          <ac:picMkLst>
            <pc:docMk/>
            <pc:sldMk cId="2899119223" sldId="256"/>
            <ac:picMk id="10" creationId="{A511C307-CD8C-551B-52A8-5ECC652C2C08}"/>
          </ac:picMkLst>
        </pc:picChg>
      </pc:sldChg>
    </pc:docChg>
  </pc:docChgLst>
  <pc:docChgLst>
    <pc:chgData name="伊部 忠士" userId="7f5595a6dbbd9ee4" providerId="LiveId" clId="{567A614D-87FB-4C54-B84D-2CCF47D56B0D}"/>
    <pc:docChg chg="modSld">
      <pc:chgData name="伊部 忠士" userId="7f5595a6dbbd9ee4" providerId="LiveId" clId="{567A614D-87FB-4C54-B84D-2CCF47D56B0D}" dt="2023-05-11T23:15:44.656" v="773" actId="255"/>
      <pc:docMkLst>
        <pc:docMk/>
      </pc:docMkLst>
      <pc:sldChg chg="modSp mod">
        <pc:chgData name="伊部 忠士" userId="7f5595a6dbbd9ee4" providerId="LiveId" clId="{567A614D-87FB-4C54-B84D-2CCF47D56B0D}" dt="2023-05-11T23:15:44.656" v="773" actId="255"/>
        <pc:sldMkLst>
          <pc:docMk/>
          <pc:sldMk cId="2899119223" sldId="256"/>
        </pc:sldMkLst>
        <pc:spChg chg="mod">
          <ac:chgData name="伊部 忠士" userId="7f5595a6dbbd9ee4" providerId="LiveId" clId="{567A614D-87FB-4C54-B84D-2CCF47D56B0D}" dt="2023-05-11T23:15:44.656" v="773" actId="255"/>
          <ac:spMkLst>
            <pc:docMk/>
            <pc:sldMk cId="2899119223" sldId="256"/>
            <ac:spMk id="6" creationId="{F71365AE-1165-FD10-E50B-0AE6FDD4799A}"/>
          </ac:spMkLst>
        </pc:spChg>
      </pc:sldChg>
    </pc:docChg>
  </pc:docChgLst>
  <pc:docChgLst>
    <pc:chgData name="伊部 忠士" userId="7f5595a6dbbd9ee4" providerId="LiveId" clId="{04DE6DEA-E473-4D50-B1B1-7E21E3F73D0C}"/>
    <pc:docChg chg="undo custSel modSld">
      <pc:chgData name="伊部 忠士" userId="7f5595a6dbbd9ee4" providerId="LiveId" clId="{04DE6DEA-E473-4D50-B1B1-7E21E3F73D0C}" dt="2023-01-21T06:49:56.461" v="1800" actId="20577"/>
      <pc:docMkLst>
        <pc:docMk/>
      </pc:docMkLst>
      <pc:sldChg chg="addSp delSp modSp mod">
        <pc:chgData name="伊部 忠士" userId="7f5595a6dbbd9ee4" providerId="LiveId" clId="{04DE6DEA-E473-4D50-B1B1-7E21E3F73D0C}" dt="2023-01-21T06:49:56.461" v="1800" actId="20577"/>
        <pc:sldMkLst>
          <pc:docMk/>
          <pc:sldMk cId="2899119223" sldId="256"/>
        </pc:sldMkLst>
        <pc:spChg chg="mod">
          <ac:chgData name="伊部 忠士" userId="7f5595a6dbbd9ee4" providerId="LiveId" clId="{04DE6DEA-E473-4D50-B1B1-7E21E3F73D0C}" dt="2023-01-21T06:49:56.461" v="1800" actId="20577"/>
          <ac:spMkLst>
            <pc:docMk/>
            <pc:sldMk cId="2899119223" sldId="256"/>
            <ac:spMk id="6" creationId="{F71365AE-1165-FD10-E50B-0AE6FDD4799A}"/>
          </ac:spMkLst>
        </pc:spChg>
        <pc:spChg chg="mod">
          <ac:chgData name="伊部 忠士" userId="7f5595a6dbbd9ee4" providerId="LiveId" clId="{04DE6DEA-E473-4D50-B1B1-7E21E3F73D0C}" dt="2023-01-12T13:14:00.011" v="1768" actId="1076"/>
          <ac:spMkLst>
            <pc:docMk/>
            <pc:sldMk cId="2899119223" sldId="256"/>
            <ac:spMk id="11" creationId="{FB2A13FC-33E5-737B-2687-A1C0BBDC4C9E}"/>
          </ac:spMkLst>
        </pc:spChg>
        <pc:picChg chg="add mod">
          <ac:chgData name="伊部 忠士" userId="7f5595a6dbbd9ee4" providerId="LiveId" clId="{04DE6DEA-E473-4D50-B1B1-7E21E3F73D0C}" dt="2023-01-12T13:08:41.582" v="1597" actId="1076"/>
          <ac:picMkLst>
            <pc:docMk/>
            <pc:sldMk cId="2899119223" sldId="256"/>
            <ac:picMk id="3" creationId="{DEBC54AF-484D-3D93-13B0-06B5D56D375E}"/>
          </ac:picMkLst>
        </pc:picChg>
        <pc:picChg chg="del mod">
          <ac:chgData name="伊部 忠士" userId="7f5595a6dbbd9ee4" providerId="LiveId" clId="{04DE6DEA-E473-4D50-B1B1-7E21E3F73D0C}" dt="2023-01-12T13:07:18.975" v="1595" actId="21"/>
          <ac:picMkLst>
            <pc:docMk/>
            <pc:sldMk cId="2899119223" sldId="256"/>
            <ac:picMk id="4" creationId="{E845AAFF-D5CB-E566-E44F-8D10A0EF5F75}"/>
          </ac:picMkLst>
        </pc:picChg>
      </pc:sldChg>
    </pc:docChg>
  </pc:docChgLst>
  <pc:docChgLst>
    <pc:chgData name="伊部 忠士" userId="7f5595a6dbbd9ee4" providerId="LiveId" clId="{00D99F40-4575-40B4-9F5E-B4A6F396F2D3}"/>
    <pc:docChg chg="custSel modSld">
      <pc:chgData name="伊部 忠士" userId="7f5595a6dbbd9ee4" providerId="LiveId" clId="{00D99F40-4575-40B4-9F5E-B4A6F396F2D3}" dt="2023-04-25T20:07:02.444" v="1102" actId="20577"/>
      <pc:docMkLst>
        <pc:docMk/>
      </pc:docMkLst>
      <pc:sldChg chg="delSp modSp mod">
        <pc:chgData name="伊部 忠士" userId="7f5595a6dbbd9ee4" providerId="LiveId" clId="{00D99F40-4575-40B4-9F5E-B4A6F396F2D3}" dt="2023-04-25T20:07:02.444" v="1102" actId="20577"/>
        <pc:sldMkLst>
          <pc:docMk/>
          <pc:sldMk cId="2899119223" sldId="256"/>
        </pc:sldMkLst>
        <pc:spChg chg="mod">
          <ac:chgData name="伊部 忠士" userId="7f5595a6dbbd9ee4" providerId="LiveId" clId="{00D99F40-4575-40B4-9F5E-B4A6F396F2D3}" dt="2023-04-25T20:07:02.444" v="1102" actId="20577"/>
          <ac:spMkLst>
            <pc:docMk/>
            <pc:sldMk cId="2899119223" sldId="256"/>
            <ac:spMk id="6" creationId="{F71365AE-1165-FD10-E50B-0AE6FDD4799A}"/>
          </ac:spMkLst>
        </pc:spChg>
        <pc:picChg chg="del">
          <ac:chgData name="伊部 忠士" userId="7f5595a6dbbd9ee4" providerId="LiveId" clId="{00D99F40-4575-40B4-9F5E-B4A6F396F2D3}" dt="2023-04-25T19:58:22.607" v="0" actId="21"/>
          <ac:picMkLst>
            <pc:docMk/>
            <pc:sldMk cId="2899119223" sldId="256"/>
            <ac:picMk id="3" creationId="{9DE54417-B359-4366-DE9C-1A3C9E3FC14E}"/>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6CC7F96-A826-DD61-BAFB-9CA7A02B8AEA}"/>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90207AA-A801-8E8C-A7FB-A60018BD301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2C5E93EB-6AB5-C4FD-9BC0-0B588F4118BB}"/>
              </a:ext>
            </a:extLst>
          </p:cNvPr>
          <p:cNvSpPr>
            <a:spLocks noGrp="1"/>
          </p:cNvSpPr>
          <p:nvPr>
            <p:ph type="dt" sz="half" idx="10"/>
          </p:nvPr>
        </p:nvSpPr>
        <p:spPr/>
        <p:txBody>
          <a:bodyPr/>
          <a:lstStyle/>
          <a:p>
            <a:fld id="{ECEC5A11-A404-4761-82C4-9E5A4969D348}" type="datetimeFigureOut">
              <a:rPr kumimoji="1" lang="ja-JP" altLang="en-US" smtClean="0"/>
              <a:t>2023/6/5</a:t>
            </a:fld>
            <a:endParaRPr kumimoji="1" lang="ja-JP" altLang="en-US"/>
          </a:p>
        </p:txBody>
      </p:sp>
      <p:sp>
        <p:nvSpPr>
          <p:cNvPr id="5" name="フッター プレースホルダー 4">
            <a:extLst>
              <a:ext uri="{FF2B5EF4-FFF2-40B4-BE49-F238E27FC236}">
                <a16:creationId xmlns:a16="http://schemas.microsoft.com/office/drawing/2014/main" id="{6A75BE8C-1DA6-9BF1-19CC-B62F9CEDA01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0280A86-7DA0-1E42-B8A2-12D17626A722}"/>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3288097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9ACFA07-D304-CD7A-AB23-93013D7C74E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5AAE271-C2AD-A280-2089-6F3ABBC0E45D}"/>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AE212A2-FD82-1531-A86D-8CB47CF690BF}"/>
              </a:ext>
            </a:extLst>
          </p:cNvPr>
          <p:cNvSpPr>
            <a:spLocks noGrp="1"/>
          </p:cNvSpPr>
          <p:nvPr>
            <p:ph type="dt" sz="half" idx="10"/>
          </p:nvPr>
        </p:nvSpPr>
        <p:spPr/>
        <p:txBody>
          <a:bodyPr/>
          <a:lstStyle/>
          <a:p>
            <a:fld id="{ECEC5A11-A404-4761-82C4-9E5A4969D348}" type="datetimeFigureOut">
              <a:rPr kumimoji="1" lang="ja-JP" altLang="en-US" smtClean="0"/>
              <a:t>2023/6/5</a:t>
            </a:fld>
            <a:endParaRPr kumimoji="1" lang="ja-JP" altLang="en-US"/>
          </a:p>
        </p:txBody>
      </p:sp>
      <p:sp>
        <p:nvSpPr>
          <p:cNvPr id="5" name="フッター プレースホルダー 4">
            <a:extLst>
              <a:ext uri="{FF2B5EF4-FFF2-40B4-BE49-F238E27FC236}">
                <a16:creationId xmlns:a16="http://schemas.microsoft.com/office/drawing/2014/main" id="{ADF8A390-EEFD-7315-778F-2B8CCBE7AB9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11DEF8A-584D-5C8C-CFF8-27A819A52B9A}"/>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2887552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41EDD8B1-9696-41D2-6F79-E58FC618B932}"/>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076C915-0752-7B31-BF59-48369383E1C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8EA8AC9-DE41-4E12-C8EE-2DEFE840FAE5}"/>
              </a:ext>
            </a:extLst>
          </p:cNvPr>
          <p:cNvSpPr>
            <a:spLocks noGrp="1"/>
          </p:cNvSpPr>
          <p:nvPr>
            <p:ph type="dt" sz="half" idx="10"/>
          </p:nvPr>
        </p:nvSpPr>
        <p:spPr/>
        <p:txBody>
          <a:bodyPr/>
          <a:lstStyle/>
          <a:p>
            <a:fld id="{ECEC5A11-A404-4761-82C4-9E5A4969D348}" type="datetimeFigureOut">
              <a:rPr kumimoji="1" lang="ja-JP" altLang="en-US" smtClean="0"/>
              <a:t>2023/6/5</a:t>
            </a:fld>
            <a:endParaRPr kumimoji="1" lang="ja-JP" altLang="en-US"/>
          </a:p>
        </p:txBody>
      </p:sp>
      <p:sp>
        <p:nvSpPr>
          <p:cNvPr id="5" name="フッター プレースホルダー 4">
            <a:extLst>
              <a:ext uri="{FF2B5EF4-FFF2-40B4-BE49-F238E27FC236}">
                <a16:creationId xmlns:a16="http://schemas.microsoft.com/office/drawing/2014/main" id="{740E4C0A-C965-2E22-CA33-B34AD8401E0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671B8BD-3927-A172-E6A7-0870AA280439}"/>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576042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D254F31-2330-4D68-D72E-0DE7E2C5775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4B660A2-70D6-A541-D7D5-565171A8F5F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ABB6B16-5106-039A-9120-3A94BCBE6FB9}"/>
              </a:ext>
            </a:extLst>
          </p:cNvPr>
          <p:cNvSpPr>
            <a:spLocks noGrp="1"/>
          </p:cNvSpPr>
          <p:nvPr>
            <p:ph type="dt" sz="half" idx="10"/>
          </p:nvPr>
        </p:nvSpPr>
        <p:spPr/>
        <p:txBody>
          <a:bodyPr/>
          <a:lstStyle/>
          <a:p>
            <a:fld id="{ECEC5A11-A404-4761-82C4-9E5A4969D348}" type="datetimeFigureOut">
              <a:rPr kumimoji="1" lang="ja-JP" altLang="en-US" smtClean="0"/>
              <a:t>2023/6/5</a:t>
            </a:fld>
            <a:endParaRPr kumimoji="1" lang="ja-JP" altLang="en-US"/>
          </a:p>
        </p:txBody>
      </p:sp>
      <p:sp>
        <p:nvSpPr>
          <p:cNvPr id="5" name="フッター プレースホルダー 4">
            <a:extLst>
              <a:ext uri="{FF2B5EF4-FFF2-40B4-BE49-F238E27FC236}">
                <a16:creationId xmlns:a16="http://schemas.microsoft.com/office/drawing/2014/main" id="{C57F2B49-6156-B119-9454-5DDA59758C6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422D5D2-2E81-17A2-EDCF-81FE2DCC64A2}"/>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4190624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9D32230-663F-257F-8F9A-D49C907293C0}"/>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3112C6A-029F-47E6-C1E2-D2BB19B3383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6E483E08-2722-4D25-A594-838BE79FC2DF}"/>
              </a:ext>
            </a:extLst>
          </p:cNvPr>
          <p:cNvSpPr>
            <a:spLocks noGrp="1"/>
          </p:cNvSpPr>
          <p:nvPr>
            <p:ph type="dt" sz="half" idx="10"/>
          </p:nvPr>
        </p:nvSpPr>
        <p:spPr/>
        <p:txBody>
          <a:bodyPr/>
          <a:lstStyle/>
          <a:p>
            <a:fld id="{ECEC5A11-A404-4761-82C4-9E5A4969D348}" type="datetimeFigureOut">
              <a:rPr kumimoji="1" lang="ja-JP" altLang="en-US" smtClean="0"/>
              <a:t>2023/6/5</a:t>
            </a:fld>
            <a:endParaRPr kumimoji="1" lang="ja-JP" altLang="en-US"/>
          </a:p>
        </p:txBody>
      </p:sp>
      <p:sp>
        <p:nvSpPr>
          <p:cNvPr id="5" name="フッター プレースホルダー 4">
            <a:extLst>
              <a:ext uri="{FF2B5EF4-FFF2-40B4-BE49-F238E27FC236}">
                <a16:creationId xmlns:a16="http://schemas.microsoft.com/office/drawing/2014/main" id="{4EB657B3-F265-9987-32E8-035FF5AA084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FE4D15F-5C4D-1B5B-D737-EEC542016EA6}"/>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1650508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911D8A1-866C-9EC7-F2BA-21D7CCD7774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E6B29D5-C9EC-19EC-1EA7-07E4FF7D25D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23149AC2-C7A9-0C78-80AC-5721CBF40C0E}"/>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3A333740-E8ED-3995-7887-AC744C71226A}"/>
              </a:ext>
            </a:extLst>
          </p:cNvPr>
          <p:cNvSpPr>
            <a:spLocks noGrp="1"/>
          </p:cNvSpPr>
          <p:nvPr>
            <p:ph type="dt" sz="half" idx="10"/>
          </p:nvPr>
        </p:nvSpPr>
        <p:spPr/>
        <p:txBody>
          <a:bodyPr/>
          <a:lstStyle/>
          <a:p>
            <a:fld id="{ECEC5A11-A404-4761-82C4-9E5A4969D348}" type="datetimeFigureOut">
              <a:rPr kumimoji="1" lang="ja-JP" altLang="en-US" smtClean="0"/>
              <a:t>2023/6/5</a:t>
            </a:fld>
            <a:endParaRPr kumimoji="1" lang="ja-JP" altLang="en-US"/>
          </a:p>
        </p:txBody>
      </p:sp>
      <p:sp>
        <p:nvSpPr>
          <p:cNvPr id="6" name="フッター プレースホルダー 5">
            <a:extLst>
              <a:ext uri="{FF2B5EF4-FFF2-40B4-BE49-F238E27FC236}">
                <a16:creationId xmlns:a16="http://schemas.microsoft.com/office/drawing/2014/main" id="{7CA0CBA1-DD2A-3597-4BD3-F86333C54AF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1E943A5-6E23-963B-A2D2-C76699558AA9}"/>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49007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3E70702-9F4A-DA5D-796A-D9371083D14E}"/>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B12D97E-F313-A7CF-FEAE-CE84CB893A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FBF1A4DE-780F-873D-034B-095881C9667B}"/>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2846CC67-88A3-D7D1-5A67-6E3848FB844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B0A6EE9F-0A7C-400C-80E0-128E32B6FE3B}"/>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CC2B80BE-17FF-D943-85D7-486842F004B1}"/>
              </a:ext>
            </a:extLst>
          </p:cNvPr>
          <p:cNvSpPr>
            <a:spLocks noGrp="1"/>
          </p:cNvSpPr>
          <p:nvPr>
            <p:ph type="dt" sz="half" idx="10"/>
          </p:nvPr>
        </p:nvSpPr>
        <p:spPr/>
        <p:txBody>
          <a:bodyPr/>
          <a:lstStyle/>
          <a:p>
            <a:fld id="{ECEC5A11-A404-4761-82C4-9E5A4969D348}" type="datetimeFigureOut">
              <a:rPr kumimoji="1" lang="ja-JP" altLang="en-US" smtClean="0"/>
              <a:t>2023/6/5</a:t>
            </a:fld>
            <a:endParaRPr kumimoji="1" lang="ja-JP" altLang="en-US"/>
          </a:p>
        </p:txBody>
      </p:sp>
      <p:sp>
        <p:nvSpPr>
          <p:cNvPr id="8" name="フッター プレースホルダー 7">
            <a:extLst>
              <a:ext uri="{FF2B5EF4-FFF2-40B4-BE49-F238E27FC236}">
                <a16:creationId xmlns:a16="http://schemas.microsoft.com/office/drawing/2014/main" id="{223EFA66-B20E-934B-4F3A-A1773EB62FE8}"/>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6971C565-FACF-E2D4-6279-F5D563A98D49}"/>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20663999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049A40-455A-2248-75B9-4F8E83FB2727}"/>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445742C7-B8D1-C5D3-66DC-167C45D25C99}"/>
              </a:ext>
            </a:extLst>
          </p:cNvPr>
          <p:cNvSpPr>
            <a:spLocks noGrp="1"/>
          </p:cNvSpPr>
          <p:nvPr>
            <p:ph type="dt" sz="half" idx="10"/>
          </p:nvPr>
        </p:nvSpPr>
        <p:spPr/>
        <p:txBody>
          <a:bodyPr/>
          <a:lstStyle/>
          <a:p>
            <a:fld id="{ECEC5A11-A404-4761-82C4-9E5A4969D348}" type="datetimeFigureOut">
              <a:rPr kumimoji="1" lang="ja-JP" altLang="en-US" smtClean="0"/>
              <a:t>2023/6/5</a:t>
            </a:fld>
            <a:endParaRPr kumimoji="1" lang="ja-JP" altLang="en-US"/>
          </a:p>
        </p:txBody>
      </p:sp>
      <p:sp>
        <p:nvSpPr>
          <p:cNvPr id="4" name="フッター プレースホルダー 3">
            <a:extLst>
              <a:ext uri="{FF2B5EF4-FFF2-40B4-BE49-F238E27FC236}">
                <a16:creationId xmlns:a16="http://schemas.microsoft.com/office/drawing/2014/main" id="{46699ECF-D1FD-3D9B-83F6-CD5A8C5E332F}"/>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A4322E14-8FC0-2AB6-FC7C-2F56C0A7E2B5}"/>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2853284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36D32B10-F139-F444-1268-70BCAF91C39C}"/>
              </a:ext>
            </a:extLst>
          </p:cNvPr>
          <p:cNvSpPr>
            <a:spLocks noGrp="1"/>
          </p:cNvSpPr>
          <p:nvPr>
            <p:ph type="dt" sz="half" idx="10"/>
          </p:nvPr>
        </p:nvSpPr>
        <p:spPr/>
        <p:txBody>
          <a:bodyPr/>
          <a:lstStyle/>
          <a:p>
            <a:fld id="{ECEC5A11-A404-4761-82C4-9E5A4969D348}" type="datetimeFigureOut">
              <a:rPr kumimoji="1" lang="ja-JP" altLang="en-US" smtClean="0"/>
              <a:t>2023/6/5</a:t>
            </a:fld>
            <a:endParaRPr kumimoji="1" lang="ja-JP" altLang="en-US"/>
          </a:p>
        </p:txBody>
      </p:sp>
      <p:sp>
        <p:nvSpPr>
          <p:cNvPr id="3" name="フッター プレースホルダー 2">
            <a:extLst>
              <a:ext uri="{FF2B5EF4-FFF2-40B4-BE49-F238E27FC236}">
                <a16:creationId xmlns:a16="http://schemas.microsoft.com/office/drawing/2014/main" id="{BB598046-A48A-0E19-67CC-042F33C42F7C}"/>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1DB2323-BF8B-A5C8-227F-9CA47CE5E71E}"/>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2791135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61C18AE-05CD-7BA0-B2AA-F3188D83FEE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22DE552-12E6-2AD1-ACEA-F6753DE58E9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7F76FAC-A5B6-FB7F-85F9-639A7737BF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5552973-E50E-3671-12F1-8E57265700E1}"/>
              </a:ext>
            </a:extLst>
          </p:cNvPr>
          <p:cNvSpPr>
            <a:spLocks noGrp="1"/>
          </p:cNvSpPr>
          <p:nvPr>
            <p:ph type="dt" sz="half" idx="10"/>
          </p:nvPr>
        </p:nvSpPr>
        <p:spPr/>
        <p:txBody>
          <a:bodyPr/>
          <a:lstStyle/>
          <a:p>
            <a:fld id="{ECEC5A11-A404-4761-82C4-9E5A4969D348}" type="datetimeFigureOut">
              <a:rPr kumimoji="1" lang="ja-JP" altLang="en-US" smtClean="0"/>
              <a:t>2023/6/5</a:t>
            </a:fld>
            <a:endParaRPr kumimoji="1" lang="ja-JP" altLang="en-US"/>
          </a:p>
        </p:txBody>
      </p:sp>
      <p:sp>
        <p:nvSpPr>
          <p:cNvPr id="6" name="フッター プレースホルダー 5">
            <a:extLst>
              <a:ext uri="{FF2B5EF4-FFF2-40B4-BE49-F238E27FC236}">
                <a16:creationId xmlns:a16="http://schemas.microsoft.com/office/drawing/2014/main" id="{28BE3FA2-4863-2461-2E78-8675038E185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A0D246B-1680-EA64-835C-BAF7D7965858}"/>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3603179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E4AC59-1F94-8D80-4F9E-EDB535E121B6}"/>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3D9608E5-F496-DCCE-04CB-B67A93DD2AC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83787AF3-452E-F3E9-9DFF-D842E49F13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03D226B-3583-29CE-6537-42C346CEDBA1}"/>
              </a:ext>
            </a:extLst>
          </p:cNvPr>
          <p:cNvSpPr>
            <a:spLocks noGrp="1"/>
          </p:cNvSpPr>
          <p:nvPr>
            <p:ph type="dt" sz="half" idx="10"/>
          </p:nvPr>
        </p:nvSpPr>
        <p:spPr/>
        <p:txBody>
          <a:bodyPr/>
          <a:lstStyle/>
          <a:p>
            <a:fld id="{ECEC5A11-A404-4761-82C4-9E5A4969D348}" type="datetimeFigureOut">
              <a:rPr kumimoji="1" lang="ja-JP" altLang="en-US" smtClean="0"/>
              <a:t>2023/6/5</a:t>
            </a:fld>
            <a:endParaRPr kumimoji="1" lang="ja-JP" altLang="en-US"/>
          </a:p>
        </p:txBody>
      </p:sp>
      <p:sp>
        <p:nvSpPr>
          <p:cNvPr id="6" name="フッター プレースホルダー 5">
            <a:extLst>
              <a:ext uri="{FF2B5EF4-FFF2-40B4-BE49-F238E27FC236}">
                <a16:creationId xmlns:a16="http://schemas.microsoft.com/office/drawing/2014/main" id="{30C795C2-4BE3-332A-1A26-7962E95D756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345087B-580F-B803-8C8E-76F04439AF23}"/>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1801352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29070DD6-1F4D-2EEE-C97A-ABDD378FE2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AC1F170-01AC-43AC-B340-7BE40958A8E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2540E18-EFD7-CE62-8097-E39D37AD24C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EC5A11-A404-4761-82C4-9E5A4969D348}" type="datetimeFigureOut">
              <a:rPr kumimoji="1" lang="ja-JP" altLang="en-US" smtClean="0"/>
              <a:t>2023/6/5</a:t>
            </a:fld>
            <a:endParaRPr kumimoji="1" lang="ja-JP" altLang="en-US"/>
          </a:p>
        </p:txBody>
      </p:sp>
      <p:sp>
        <p:nvSpPr>
          <p:cNvPr id="5" name="フッター プレースホルダー 4">
            <a:extLst>
              <a:ext uri="{FF2B5EF4-FFF2-40B4-BE49-F238E27FC236}">
                <a16:creationId xmlns:a16="http://schemas.microsoft.com/office/drawing/2014/main" id="{1D8512AF-3689-ACA5-DA7E-562906E669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668EC1AC-8872-973C-6F0E-516573CEE7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5412182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図 9" descr="アイコン&#10;&#10;自動的に生成された説明">
            <a:extLst>
              <a:ext uri="{FF2B5EF4-FFF2-40B4-BE49-F238E27FC236}">
                <a16:creationId xmlns:a16="http://schemas.microsoft.com/office/drawing/2014/main" id="{A511C307-CD8C-551B-52A8-5ECC652C2C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30629"/>
            <a:ext cx="12192000" cy="6858000"/>
          </a:xfrm>
          <a:prstGeom prst="rect">
            <a:avLst/>
          </a:prstGeom>
        </p:spPr>
      </p:pic>
      <p:sp>
        <p:nvSpPr>
          <p:cNvPr id="6" name="テキスト ボックス 5">
            <a:extLst>
              <a:ext uri="{FF2B5EF4-FFF2-40B4-BE49-F238E27FC236}">
                <a16:creationId xmlns:a16="http://schemas.microsoft.com/office/drawing/2014/main" id="{F71365AE-1165-FD10-E50B-0AE6FDD4799A}"/>
              </a:ext>
            </a:extLst>
          </p:cNvPr>
          <p:cNvSpPr txBox="1"/>
          <p:nvPr/>
        </p:nvSpPr>
        <p:spPr>
          <a:xfrm>
            <a:off x="214365" y="132250"/>
            <a:ext cx="11723077" cy="5940088"/>
          </a:xfrm>
          <a:prstGeom prst="rect">
            <a:avLst/>
          </a:prstGeom>
          <a:noFill/>
        </p:spPr>
        <p:txBody>
          <a:bodyPr wrap="square" rtlCol="0">
            <a:spAutoFit/>
          </a:bodyPr>
          <a:lstStyle/>
          <a:p>
            <a:r>
              <a:rPr kumimoji="1" lang="ja-JP" altLang="en-US" sz="3200" b="1" dirty="0">
                <a:solidFill>
                  <a:srgbClr val="FF0000"/>
                </a:solidFill>
              </a:rPr>
              <a:t>並木　規子</a:t>
            </a:r>
            <a:r>
              <a:rPr kumimoji="1" lang="ja-JP" altLang="en-US" dirty="0">
                <a:solidFill>
                  <a:srgbClr val="FF0000"/>
                </a:solidFill>
              </a:rPr>
              <a:t>さん</a:t>
            </a:r>
            <a:r>
              <a:rPr kumimoji="1" lang="ja-JP" altLang="en-US" dirty="0"/>
              <a:t>を推薦します</a:t>
            </a:r>
            <a:endParaRPr kumimoji="1" lang="en-US" altLang="ja-JP" dirty="0"/>
          </a:p>
          <a:p>
            <a:endParaRPr lang="en-US" altLang="ja-JP" sz="2000" dirty="0"/>
          </a:p>
          <a:p>
            <a:r>
              <a:rPr lang="ja-JP" altLang="en-US" sz="2400" dirty="0"/>
              <a:t>いままでお肌のことを気にせずに生活をしてきた自分が</a:t>
            </a:r>
            <a:br>
              <a:rPr lang="en-US" altLang="ja-JP" sz="2400" dirty="0"/>
            </a:br>
            <a:r>
              <a:rPr kumimoji="1" lang="ja-JP" altLang="en-US" sz="2400" dirty="0"/>
              <a:t>　並木さんのお肌に関する知識・経験を拝聴するにつれ</a:t>
            </a:r>
            <a:br>
              <a:rPr kumimoji="1" lang="en-US" altLang="ja-JP" sz="2400" dirty="0"/>
            </a:br>
            <a:r>
              <a:rPr kumimoji="1" lang="ja-JP" altLang="en-US" sz="2400" dirty="0"/>
              <a:t>お肌のことを相談するのであれば銀座一（いや日本一）の並木さんしかしないと思い相談させていただきました。</a:t>
            </a:r>
            <a:endParaRPr kumimoji="1" lang="en-US" altLang="ja-JP" sz="2400" dirty="0"/>
          </a:p>
          <a:p>
            <a:endParaRPr lang="en-US" altLang="ja-JP" sz="2400" dirty="0"/>
          </a:p>
          <a:p>
            <a:r>
              <a:rPr kumimoji="1" lang="ja-JP" altLang="en-US" sz="2400" dirty="0"/>
              <a:t>　一度施術をしたほうが良いとのことで体験いたしました。</a:t>
            </a:r>
            <a:br>
              <a:rPr kumimoji="1" lang="en-US" altLang="ja-JP" sz="2400" dirty="0"/>
            </a:br>
            <a:r>
              <a:rPr kumimoji="1" lang="ja-JP" altLang="en-US" sz="2400" dirty="0"/>
              <a:t>バキューム泡は</a:t>
            </a:r>
            <a:r>
              <a:rPr kumimoji="1" lang="en-US" altLang="ja-JP" sz="2400" dirty="0"/>
              <a:t>30</a:t>
            </a:r>
            <a:r>
              <a:rPr kumimoji="1" lang="ja-JP" altLang="en-US" sz="2400" dirty="0"/>
              <a:t>分経っても消えることの無い泡でその泡で洗顔するととてきれいになりました</a:t>
            </a:r>
            <a:br>
              <a:rPr kumimoji="1" lang="en-US" altLang="ja-JP" sz="2400" dirty="0"/>
            </a:br>
            <a:r>
              <a:rPr kumimoji="1" lang="ja-JP" altLang="en-US" sz="2400" dirty="0"/>
              <a:t>　</a:t>
            </a:r>
            <a:r>
              <a:rPr kumimoji="1" lang="en-US" altLang="ja-JP" sz="2400" dirty="0"/>
              <a:t>【</a:t>
            </a:r>
            <a:r>
              <a:rPr kumimoji="1" lang="ja-JP" altLang="en-US" sz="2400" dirty="0"/>
              <a:t>なみきのての力</a:t>
            </a:r>
            <a:r>
              <a:rPr kumimoji="1" lang="en-US" altLang="ja-JP" sz="2400" dirty="0"/>
              <a:t>】</a:t>
            </a:r>
            <a:r>
              <a:rPr kumimoji="1" lang="ja-JP" altLang="en-US" sz="2400" dirty="0"/>
              <a:t>はとてもすごく肌の角質も取れて若返ることが出来ました。</a:t>
            </a:r>
            <a:endParaRPr kumimoji="1" lang="en-US" altLang="ja-JP" sz="2400" dirty="0"/>
          </a:p>
          <a:p>
            <a:r>
              <a:rPr kumimoji="1" lang="ja-JP" altLang="en-US" sz="2400" dirty="0"/>
              <a:t>営業をされている方は一度</a:t>
            </a:r>
            <a:r>
              <a:rPr kumimoji="1" lang="en-US" altLang="ja-JP" sz="2400" dirty="0"/>
              <a:t>【</a:t>
            </a:r>
            <a:r>
              <a:rPr kumimoji="1" lang="ja-JP" altLang="en-US" sz="2400" dirty="0"/>
              <a:t>なみきのての力</a:t>
            </a:r>
            <a:r>
              <a:rPr kumimoji="1" lang="en-US" altLang="ja-JP" sz="2400" dirty="0"/>
              <a:t>】</a:t>
            </a:r>
            <a:r>
              <a:rPr kumimoji="1" lang="ja-JP" altLang="en-US" sz="2400" dirty="0"/>
              <a:t>を体感し若がってみてはいかがでしょうか</a:t>
            </a:r>
            <a:endParaRPr kumimoji="1" lang="en-US" altLang="ja-JP" sz="2400" dirty="0"/>
          </a:p>
          <a:p>
            <a:endParaRPr lang="en-US" altLang="ja-JP" dirty="0"/>
          </a:p>
          <a:p>
            <a:endParaRPr kumimoji="1" lang="en-US" altLang="ja-JP" dirty="0"/>
          </a:p>
          <a:p>
            <a:r>
              <a:rPr lang="ja-JP" altLang="en-US" sz="2800" b="1" u="sng">
                <a:solidFill>
                  <a:srgbClr val="FF0000"/>
                </a:solidFill>
                <a:effectLst>
                  <a:outerShdw blurRad="38100" dist="38100" dir="2700000" algn="tl">
                    <a:srgbClr val="000000">
                      <a:alpha val="43137"/>
                    </a:srgbClr>
                  </a:outerShdw>
                </a:effectLst>
              </a:rPr>
              <a:t>美肌アドバイザーの並木規子さんを</a:t>
            </a:r>
            <a:r>
              <a:rPr kumimoji="1" lang="ja-JP" altLang="en-US" sz="2800" b="1" u="sng">
                <a:solidFill>
                  <a:srgbClr val="FF0000"/>
                </a:solidFill>
                <a:effectLst>
                  <a:outerShdw blurRad="38100" dist="38100" dir="2700000" algn="tl">
                    <a:srgbClr val="000000">
                      <a:alpha val="43137"/>
                    </a:srgbClr>
                  </a:outerShdw>
                </a:effectLst>
              </a:rPr>
              <a:t>推薦</a:t>
            </a:r>
            <a:r>
              <a:rPr kumimoji="1" lang="ja-JP" altLang="en-US" sz="2800" b="1" u="sng" dirty="0">
                <a:solidFill>
                  <a:srgbClr val="FF0000"/>
                </a:solidFill>
                <a:effectLst>
                  <a:outerShdw blurRad="38100" dist="38100" dir="2700000" algn="tl">
                    <a:srgbClr val="000000">
                      <a:alpha val="43137"/>
                    </a:srgbClr>
                  </a:outerShdw>
                </a:effectLst>
              </a:rPr>
              <a:t>します</a:t>
            </a:r>
            <a:endParaRPr kumimoji="1" lang="en-US" altLang="ja-JP" dirty="0"/>
          </a:p>
        </p:txBody>
      </p:sp>
      <p:sp>
        <p:nvSpPr>
          <p:cNvPr id="11" name="テキスト ボックス 10">
            <a:extLst>
              <a:ext uri="{FF2B5EF4-FFF2-40B4-BE49-F238E27FC236}">
                <a16:creationId xmlns:a16="http://schemas.microsoft.com/office/drawing/2014/main" id="{FB2A13FC-33E5-737B-2687-A1C0BBDC4C9E}"/>
              </a:ext>
            </a:extLst>
          </p:cNvPr>
          <p:cNvSpPr txBox="1"/>
          <p:nvPr/>
        </p:nvSpPr>
        <p:spPr>
          <a:xfrm>
            <a:off x="7502863" y="5957964"/>
            <a:ext cx="4570482" cy="369332"/>
          </a:xfrm>
          <a:prstGeom prst="rect">
            <a:avLst/>
          </a:prstGeom>
          <a:noFill/>
        </p:spPr>
        <p:txBody>
          <a:bodyPr wrap="none" rtlCol="0">
            <a:spAutoFit/>
          </a:bodyPr>
          <a:lstStyle/>
          <a:p>
            <a:r>
              <a:rPr kumimoji="1" lang="ja-JP" altLang="en-US" dirty="0"/>
              <a:t>伊部税務会計事務所　税理士　伊部　忠士</a:t>
            </a:r>
          </a:p>
        </p:txBody>
      </p:sp>
    </p:spTree>
    <p:extLst>
      <p:ext uri="{BB962C8B-B14F-4D97-AF65-F5344CB8AC3E}">
        <p14:creationId xmlns:p14="http://schemas.microsoft.com/office/powerpoint/2010/main" val="289911922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186</TotalTime>
  <Words>161</Words>
  <Application>Microsoft Office PowerPoint</Application>
  <PresentationFormat>ワイド画面</PresentationFormat>
  <Paragraphs>10</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伊部 忠士</dc:creator>
  <cp:lastModifiedBy>伊部 忠士</cp:lastModifiedBy>
  <cp:revision>2</cp:revision>
  <dcterms:created xsi:type="dcterms:W3CDTF">2022-08-10T23:27:42Z</dcterms:created>
  <dcterms:modified xsi:type="dcterms:W3CDTF">2023-06-05T07:56:10Z</dcterms:modified>
</cp:coreProperties>
</file>