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67770ED-2DED-FAF9-6478-E81FD0FACB17}" name="山田 真由" initials="山田" userId="S::ma_yamada@fezoffice.onmicrosoft.com::f4322fe8-e4e3-4331-a396-e6b3ca5da6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108" d="100"/>
          <a:sy n="108" d="100"/>
        </p:scale>
        <p:origin x="594" y="13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167 0 24575,'0'4'0,"1"0"0,0 6 0,1 3 0,0 13 0,-1-1 0,-2 1 0,-4 28 0,-19 76 0,16-95 0,-1-1 0,-3 0 0,-1 0 0,-1-2 0,-2 1 0,-1-2 0,-31 45 0,41-67 0,7-9 0,1-1 0,5-3 0,19-18-1365,-19 16-5461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0 151 24575,'4'-2'0,"43"-30"0,42-25 0,-60 39 0,34-14 0,-59 31 0,1-1 0,9-4 0,-13 6 0,0 0 0,0 0 0,1 0 0,-2-1 0,2 1 0,-1 0 0,1 0 0,-1 0 0,0 0 0,1 1 0,-2-1 0,4 0 0,-3 1 0,-1-1 0,1 1 0,0 0 0,-1-1 0,1 0 0,-1 1 0,1-1 0,0 1 0,-1 0 0,1-1 0,-1 1 0,0 0 0,1 0 0,-1-1 0,0 1 0,1 0 0,-1 0 0,0-1 0,0 1 0,0 0 0,0 1 0,1 2 0,-1 1 0,0 7 0,0-8 0,0 2 0,-6 234 0,-25 38 0,0-10 0,19 23 0,13-287 0,-1-2 0,0-1 0,0 1 0,0-1 0,0 1 0,-1-1 0,1 1 0,0-1 0,-1 0 0,1 0 0,-1 2 0,1-3 0,0 0 0,0 1 0,0-1 0,0 0 0,-1 0 0,1 0 0,0 0 0,0 0 0,-1 1 0,1-1 0,0 0 0,0 0 0,0 0 0,0 0 0,0 0 0,0 0 0,0 0 0,-1 0 0,1 0 0,0 0 0,0 0 0,-1 0 0,1 0 0,0 0 0,0 0 0,-1 0 0,1 0 0,0 0 0,-6-3 0,4 2 0,-5-2 0,-12-2 0,14 4 0,0 0 0,1 0 0,0-1 0,0 1 0,-1-1 0,1 0 0,-6-4 0,4 1 0,0 0 0,-1-1 0,2 0 0,-10-12 0,-16-31 0,24 38 0,-13-22-1365,-1-1-5461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79 24575,'0'0'0,"0"0"0,3 1 0,-1-1 0,0 1 0,0 0 0,0-1 0,0 0 0,0 0 0,0 0 0,0 0 0,0 0 0,1 0 0,-2 0 0,1 0 0,0-1 0,4-1 0,2 0 0,-1-2 0,8-4 0,-7 5 0,-4 1 0,62-30 0,-50 25 0,35-10 0,-46 15 0,-2 1 0,1 1 0,1 0 0,-2-1 0,7 1 0,-9 0 0,0 1 0,0-1 0,0 0 0,0 0 0,0 0 0,0 1 0,1-1 0,-2 1 0,1 0 0,1-1 0,-1 1 0,0-1 0,-1 1 0,1 0 0,-1-1 0,0 0 0,1 1 0,0 0 0,-1 0 0,0-1 0,0 1 0,0-1 0,1 1 0,-1 0 0,0-1 0,1 1 0,-1 0 0,0 0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0 113 24575,'4'-2'0,"35"-15"0,134-53 0,-95 49-1365,-64 18-5461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5 0,2 4 0,2 3 0,2 3 0,-1 3 0,0 2 0,0 2 0,0 0 0,0 0 0,0-2 0,0-3 0,2-2 0,2-3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417 0 24575,'0'0'0,"-5"4"0,-5 5 0,-7 4 0,-5 7 0,-3 2 0,-1 2 0,-1 1 0,-2 0 0,-1-1 0,-2 1 0,1 0 0,-2 0 0,0 0 0,-1-2 0,0-2 0,5-3-8191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0 162 24575,'4'-2'0,"24"-6"0,39-18 0,-53 19 0,6-1 0,113-46 0,3 7 0,-125 44 0,0 0 0,13-1 0,-15 4 342,-9 0-389,0 0 1,1 0 0,-1 0 0,0 0 0,0 0 0,0 1 0,0-1 0,0 0-1,0 0 1,1 0 0,-1 0 0,0 0 0,0 0 0,0 0 0,1 0 0,-1 0-1,0 0 1,0 0 0,0 1 0,0-1 0,1 0 0,-1 0 0,0 0 0,0 1-1,0-1 1,0 0 0,0 0 0,0 1 0,0-1 0,0 0 0,0 0 0,0 0-1,0 0 1,0 0 0,0 0 0,0 1 0,-3 5-6780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0 207 24575,'4'0'0,"6"0"0,0 0 0,1 0 0,-2-1 0,1 0 0,0-1 0,18-5 0,55-26 0,142-69 0,-221 100 5,16-7-461,-1-1-1,26-17 0,-29 14-6369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383 0 24575,'-3'4'0,"-3"3"0,2 0 0,0 0 0,-5 10 0,-10 24 0,10-18 0,-98 200 0,69-149 0,-85 159 157,66-128-1679,53-98-5304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24575,'1'43'0,"8"61"0,-6-88 0,0 1 0,2-1 0,0 1 0,0-2 0,2 1 0,-1-1 0,2 0 0,18 27 0,46 50 0,-51-66 0,51 53 0,-69-75-1365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84 234 24575,'5'1'0,"9"0"0,1-1 0,-1 0 0,0-1 0,28-4 0,-13-3 0,37-12 0,-35 8 0,48-15 0,0 6 0,-71 19 0,0 1 0,-1 0 0,0 1 0,14 0 0,-19 0 0,-1 0 0,0 0 0,1 0 0,-1 0 0,1 1 0,-1-1 0,1 1 0,-1 0 0,0-1 0,0 1 0,1 0 0,1 1 0,-2-1 0,-1-1 0,1 1 0,0 0 0,0 0 0,-1 0 0,0 0 0,1 0 0,0 0 0,-1 0 0,1 0 0,-1 0 0,0 0 0,0 0 0,0 1 0,0-2 0,1 3 0,-1 2 0,-1 0 0,1-1 0,0 1 0,-1-1 0,0 1 0,-2 6 0,-12 26 0,12-30 0,-73 146 0,-9-4 0,84-147 0,-5 9 0,3-6 0,0 1 0,0-1 0,-1-1 0,1 1 0,-6 5 0,9-9 0,-1-1 0,1 0 0,0 0 0,0 1 0,-1-1 0,1 0 0,-1 1 0,1-1 0,-1 0 0,1 1 0,0-1 0,-1 0 0,1 0 0,-1 0 0,0 0 0,1 0 0,0 0 0,-1 0 0,1 0 0,-1 0 0,0 0 0,1 0 0,0 0 0,-1 0 0,1 0 0,-1 0 0,0 0 0,1 0 0,0 0 0,0-1 0,-1 1 0,0 0 0,1-1 0,0 1 0,0-1 0,-1 1 0,1 0 0,-1 0 0,0-1 0,0-1 0,-1-1 0,-1 1 0,2-1 0,-3-6 0,3 7 0,-11-23 0,2 0 0,0-2 0,-7-35 0,-9-84 0,24 119 0,-1 0 0,3 0 0,1 0 0,1 0 0,10-51 0,4 16 0,-10 49 0,-4 11 0,-2 3 0,0 2 0,0 0 0,0 0 0,0-1 0,-1 1 0,0 0 0,-1 3 0,0 2 0,-46 139-186,-16-6-159,32-77 248,-20 38 86,7 1 13,42-95-2,0 1 0,0 0 0,0 0 0,-1 11 0,4-20 8,0 1 0,0 1 0,0-2 0,0 1 0,0 1 0,1-2 0,-1 1-1,0 1 1,0-2 0,0 1 0,0 0 0,1 0 0,0 1 0,0-2-45,-1 0 0,0 1 0,0-1 0,0 0 0,0 1 0,1-1 0,-1 0 0,1 0 0,-1 1 0,0-1 0,1 0 0,-1 0 0,0 0 0,0 0 0,1 0 0,-1 0 0,1 0 0,-1 0-1,1 0 1,-1 0 0,0 0 0,0 0 0,0 0 0,1 0 0,-1 0 0,1 0 0,-1 0 0,1 0 0,-1 0 0,0 0 0,0 0 0,1-1 0,-1 1 0,0 0 0,1 0 0,-1-1 0,3-2-6258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18 0 24575,'-9'176'0,"1"-52"0,7-87 0,6 50 0,-4-78-227,0-1-1,1 0 1,-1 0-1,2 0 1,5 15-1,-3-13-6598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0 126 24575,'5'-2'0,"169"-69"0,-118 53 0,79-14 0,-127 30-1365,-3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417 0 24575,'-1'1'0,"-8"11"0,1 1 0,-10 16 0,-11 31 0,16-32 0,-30 61-95,-32 70-285,28-59 288,-20 44 87,6 0 7,61-142-2,-27 72 0,21-57 0,2 1 0,-4 21 0,8-37 0,-1 9 0,1-10 0,0 0 0,0-1 0,0 1 0,0-1 0,1 1 0,-1-1 0,0 1 0,0 0 0,0-1 0,0 0 0,0 0 0,0 1 0,0 0 0,1-1 0,-1 0 0,1 1 0,0 0 1,-1-1 1,0 0-1,0 0 1,0 0-1,1 0 1,-1 0-1,1 0 1,-1 0-1,0 0 1,1 0 0,-1 0-1,0 0 1,0 0-1,0 0 1,1 0-1,-1 0 1,0 0-1,1 0 1,-1 0-1,1-1 1,-1 1-1,0 0 1,0 0-1,0-1 1,0 1-1,1 0 1,-1 0-1,0 0 1,1 0-1,5-8 423,-6 8-418,4-5-1276,-1 1-5556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391 0 24575,'-3'3'0,"-33"35"0,-20 22 0,9-9 0,-113 135 0,119-131 0,30-38 0,-12 24 0,19-34 0,-2 9 0,5-13 0,0 0 0,0 0 0,1 0 0,0-1 0,-1 1 0,1 4 0,0-6 0,0 0 0,0-1 0,0 1 0,1 0 0,-1-1 0,0 1 0,0 0 0,0 0 0,0-1 0,0 1 0,1 0 0,-1-1 0,1 1 0,-1-1 0,1 1 0,-1 0 0,0-1 0,1 1 0,0-1 0,-1 1 0,1-1 0,-1 1 0,1-1 0,0 0 0,-1 0 0,1 1 0,-1-1 0,1 0 0,0 1 0,0-1 0,1 1 0,1-1 0,-1 0 0,0 0 0,0 0 0,0 0 0,1-1 0,-1 1 0,0-1 0,3 0 0,6-3 0,-1 0 0,15-8 0,20-14 0,-33 18 0,94-55 0,4 5 0,-65 37 0,14-6 0,-46 19-1365,-3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19 0 24575,'-2'6'0,"-3"12"0,1 0 0,1 0 0,0 1 0,1 30 0,3-18 0,1 0 0,7 31 0,-8-56 0,0 4 0,4 10 0,-4-17 0,0-1 0,-1 0 0,1-1 0,1 2 0,-2-1 0,2 0 0,-2 0 0,2 0 0,-1 0 0,3 2 0,-3-4-65,0 0 0,-1 1 0,0 0 0,1-1 0,0 1 0,0-1 0,-1 0 0,1 0 0,0 1 0,-1-1 0,0 0 0,1 0 0,0 1 0,0-1 0,-1 0 0,1 0 0,0 0 0,0 0 0,-1 0 0,3 0 0,-1-2-6761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575 0 24575,'-4'4'0,"-9"11"0,-9 18 0,-3 3 0,-78 83-290,-9-6-45,99-100 330,-52 51-80,-43 41 279,5 5-1563,96-101-4932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132 0 24575,'0'5'0,"-5"46"0,2-13 0,-3 13 0,-21 88 0,2-47 0,-20 90 0,37-143 0,2 0 0,0 67 0,6-104 0,-1 5 0,1-1 0,1 0 0,-1 0 0,0 0 0,2 0 0,2 10 0,-4-16 19,0 1 0,1-1 0,-1 1 0,0 0 0,1-1 0,-1 0 0,1 1 0,-1 0 0,0-1 0,0 1 0,1-1 0,0 0 0,-1 0 0,1 1 0,-1-1 0,0 1 0,2 0 0,-2-1-78,0 0 0,1 0 0,-1 0 0,1 0 0,-1 0 0,1 0 1,-1 0-1,0 0 0,0 0 0,1 0 0,-1 0 0,1 0 1,-1-1-1,0 1 0,1 0 0,-1 0 0,0 0 0,0-1 0,1 1 1,-1 0-1,0-1 0,1 1 0,-1 0 0,1 0 0,-1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394 0 24575,'-25'23'0,"1"0"0,1 2 0,-21 28 0,-51 70 0,-40 54 0,133-174 0,-8 9 0,1 1 0,1 0 0,-7 14 0,14-25 57,1-1-186,-1 1 0,1-2-1,-1 1 1,1 1 0,0-2-1,0 1 1,0 0 0,-1 0 0,1 0-1,0 1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0 166 24575,'0'0'0,"0"0"0,1 1 0,1 0 0,1-1 0,-1 0 0,0 1 0,1-1 0,-1 1 0,1-1 0,0 0 0,-1 0 0,3-1 0,5 0 0,9-4 0,1-2 0,1 0 0,25-14 0,38-24 0,-72 39 0,108-64 0,-109 64 0,-10 6 5,-1 0 0,0 0 0,0 0 0,0 0 0,0 0 0,0 0 0,0 0 0,0 0 0,0 0 0,0 0 0,0-1 0,0 1 1,0 0-1,0 0 0,0 0 0,0 0 0,0 0 0,0 0 0,1 0 0,-1 0 0,0 0 0,0 0 0,0 0 0,0 0 0,0 0 0,0 0 0,1 0 0,-1 0 0,0 0 0,0 0 0,0 0 0,0 1 0,0-1 0,-2 3 166,-4 3-1878,2-3-5119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46 24575,'4'0'0,"16"2"0,-1-1 0,1-1 0,32-5 0,57-15 0,-61 9 0,14 0-1365,-51 9-5461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0 244 24575,'6'2'0,"4"-2"0,1 0 0,0 0 0,-1 0 0,16-3 0,-4-2 0,23-7 0,-11 0 0,0-1 0,31-18 0,61-42 0,-124 72 0,52-35 0,-49 31 0,1 1 0,-1-1 0,0-1 0,0 1 0,-1-1 0,0 1 0,4-8 0,-5 6-1365,-2 3-5461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80 0 24575,'1'5'0,"2"6"0,-2 1 0,1 0 0,-1-1 0,-1 14 0,-6 46 0,-22 83 0,12-68 0,-14 121 0,22 3 0,13-128 0,-3-71 0,-1 1 0,2 0 0,0 0 0,8 19 0,-10-28 0,6 9 0,-6-11 0,0 0 0,-1 0 0,1 1 0,0-2 0,0 1 0,0 0 0,0 0 0,-1-1 0,2 1 0,-1 0 0,1 0 0,-1-1 0,-1 0 0,0 0 0,0 1 0,0-1 0,1 0 0,-1 0 0,1 0 0,-1 0 0,0 0 0,1 0 0,-1 0 0,0 0 0,0 0 0,0 0 0,1 0 0,-1 0 0,1 0 0,-1 0 0,0-1 0,0 1 0,0 0 0,1 0 0,-1 0 0,1-1 0,-1 1 0,1 0 0,-1-1 0,0 1 0,1-1 0,-1 1 0,1-1 0,-1 1 0,0-1 0,1 0 0,-1 1 0,0-2 0,0-1 0,1 1 0,0-1 0,-1-6 0,0 5-1365,0 2-5461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48 0 24575,'0'1'0,"-13"44"0,2 2 0,2-2 0,2 2 0,-1 90 0,11-50 342,0-2-2049,-3-71-5119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0 179 24575,'1'0'0,"-1"0"0,1 0 0,0 0 0,0-1 0,-1 1 0,1 0 0,0-1 0,0 1 0,3-2 0,55-20 0,52-18 0,2 5 0,0 8 0,190-19 0,-270 43-1365,-7 1-5461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24 0 24575,'-1'5'0,"-9"78"0,7 0 0,1-48 0,-2 37 0,0 38 0,5 0 0,0-97 0,3 13 0,-3-25 26,0 6 282,-1-6-361,0-1 0,0 0 0,1 0 0,-1 0 0,0 1-1,0-1 1,0 0 0,0 0 0,0 0 0,0 0 0,1 0 0,-1 0 0,0 0 0,0 0 0,0 0-1,0 1 1,0-1 0,0 0 0,0 0 0,0 0 0,0 0 0,1 0 0,-1 0 0,0 0 0,0 0 0,0 1-1,1-1 1,-1 0 0,0 0 0,0 0 0,1 0 0,1-2-6773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11 24575,'4'-1'0,"104"-7"0,-93 7 0,1 0 0,1 2 0,-2-1 0,1 2 0,0 0 0,0 1 0,21 7 0,-17-2 0,1 1 0,-1 0 0,23 16 0,-28-16 0,0-2 0,30 11 0,-28-11 0,-12-6 0,0 1 0,0 0 0,-1 1 0,5 3 0,-7-6 0,0 2 0,-1-1 0,0 0 0,0 0 0,1 1 0,-1-1 0,0 1 0,1 0 0,-2 0 0,2-1 0,-1 1 0,-1 0 0,1-1 0,0 4 0,0 0 0,1 1 0,-2 0 0,0-1 0,0 12 0,-3 24 0,2-38 0,-33 162 0,11-60 0,21-99 0,-3 25 0,4-26 0,1 0 0,0 0 0,0-1 0,1 8 0,0-9 0,-1-4 0,-1-5 0,-1 1-341,-1 0 0,0 1-1,-5-7 1,6 8-6485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26 24575,'0'0'0,"0"0"0,0 0 0,1 1 0,3 1 0,1-2 0,-1 2 0,0-1 0,1-1 0,7 1 0,25-2 0,-31 1 0,123-13 0,-40 3 0,-1 5 0,-84 5 0,21 1 0,-21 0 0,0 0 0,-1-1 0,1 0 0,6 4 0,-8-2 0,-3-2 0,0 0 0,1 0 0,0 0 0,-1 0 0,0 0 0,1 0 0,0 0 0,-1 0 0,0 0 0,1 0 0,-1-1 0,1 1 0,-7-5-1365,1-2-5461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34 0 24575,'-2'12'0,"0"0"0,1 0 0,1 18 0,-1 4 0,-12 89 0,2-19 0,7-57 0,4 49 0,0-95 0,0 3 0,1 1 0,1 7 0,-1-10 0,-1-2 0,1-4 0,0-5 0,-1 4-1365,0 1-5461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0 134 24575,'4'-1'0,"98"-18"0,-40 6 0,55-10 0,54-10 0,-147 30 0,13-2 0,-36 4 18,0 1 0,-1-1 0,2 1 0,-1 0 0,-1-1 0,1 1 0,0-1 0,0 0 0,0 1 0,0-1 0,-1 0 0,1 0 0,-1 1 0,1-1 0,0 0-1,-1 0 1,1 1 0,0-2 0,0-2-414,1 0-1,-1 1 1,1-6-1,-2 9 277,1-4-6706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191 0 24575,'0'1'0,"5"19"0,-1-1 0,3 37 0,-6-28 0,-4 40 0,-10 28 0,-5-1 0,10-58 0,-11 60 0,-19 93 0,11-96 0,23-81 0,-1 1 0,-1-2 0,0 1 0,-15 21 0,20-33 0,-2 3 114,0 0 0,-5 5 0,7-8-209,1-1 0,-1 1 0,0 0 0,0 0 0,0-1 1,0 0-1,0 1 0,0 0 0,0-1 0,0 0 1,0 0-1,0 1 0,0-1 0,0 0 0,0 0 1,0 1-1,-1-1 0,-5-2-6731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8/15/2023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8/15/2023</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8/15/2023</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8/15/2023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8/15/2023</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8/15/2023</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8/15/2023</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8/15/2023</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8/15/2023</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8/15/2023</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8/15/2023</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8/15/2023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image" Target="../media/image14.png"/><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image" Target="../media/image2.jfif"/><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66" Type="http://schemas.openxmlformats.org/officeDocument/2006/relationships/image" Target="../media/image35.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3" Type="http://schemas.openxmlformats.org/officeDocument/2006/relationships/customXml" Target="../ink/ink1.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65" Type="http://schemas.openxmlformats.org/officeDocument/2006/relationships/image" Target="../media/image34.png"/><Relationship Id="rId4" Type="http://schemas.openxmlformats.org/officeDocument/2006/relationships/image" Target="../media/image3.png"/><Relationship Id="rId9" Type="http://schemas.openxmlformats.org/officeDocument/2006/relationships/customXml" Target="../ink/ink4.xml"/><Relationship Id="rId13" Type="http://schemas.openxmlformats.org/officeDocument/2006/relationships/customXml" Target="../ink/ink6.xml"/><Relationship Id="rId18" Type="http://schemas.openxmlformats.org/officeDocument/2006/relationships/image" Target="../media/image10.png"/><Relationship Id="rId39" Type="http://schemas.openxmlformats.org/officeDocument/2006/relationships/customXml" Target="../ink/ink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0" y="484805"/>
            <a:ext cx="12060336" cy="749632"/>
          </a:xfrm>
        </p:spPr>
        <p:txBody>
          <a:bodyPr>
            <a:normAutofit fontScale="90000"/>
          </a:bodyPr>
          <a:lstStyle/>
          <a:p>
            <a:r>
              <a:rPr kumimoji="1" lang="ja-JP" altLang="en-US" sz="4000" b="1" dirty="0"/>
              <a:t>「かっこよさとわかりやすさを</a:t>
            </a:r>
            <a:br>
              <a:rPr kumimoji="1" lang="en-US" altLang="ja-JP" sz="4000" b="1" dirty="0"/>
            </a:br>
            <a:r>
              <a:rPr lang="ja-JP" altLang="en-US" sz="4000" b="1" dirty="0"/>
              <a:t>兼ね備えた</a:t>
            </a:r>
            <a:r>
              <a:rPr kumimoji="1" lang="ja-JP" altLang="en-US" sz="4000" b="1" dirty="0"/>
              <a:t>デザインを求めている</a:t>
            </a:r>
            <a:r>
              <a:rPr lang="ja-JP" altLang="en-US" sz="4000" b="1" dirty="0"/>
              <a:t>方へ</a:t>
            </a:r>
            <a:r>
              <a:rPr kumimoji="1" lang="ja-JP" altLang="en-US" sz="4000" b="1" dirty="0"/>
              <a:t>」</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3504369" y="1356710"/>
            <a:ext cx="8687631" cy="5286880"/>
          </a:xfrm>
        </p:spPr>
        <p:txBody>
          <a:bodyPr>
            <a:normAutofit/>
          </a:bodyPr>
          <a:lstStyle/>
          <a:p>
            <a:r>
              <a:rPr lang="ja-JP" altLang="en-US" dirty="0"/>
              <a:t>行列のできる広告デザイナー</a:t>
            </a:r>
            <a:r>
              <a:rPr lang="ja-JP" altLang="en-US" sz="2400" dirty="0"/>
              <a:t>宮下武三</a:t>
            </a:r>
            <a:r>
              <a:rPr lang="ja-JP" altLang="en-US" dirty="0"/>
              <a:t>さんを推薦します</a:t>
            </a:r>
            <a:r>
              <a:rPr lang="ja-JP" altLang="en-US" sz="2400" dirty="0"/>
              <a:t>！</a:t>
            </a:r>
            <a:endParaRPr lang="en-US" altLang="ja-JP" sz="2400" dirty="0"/>
          </a:p>
          <a:p>
            <a:r>
              <a:rPr lang="ja-JP" altLang="en-US" dirty="0"/>
              <a:t>私自身、資産運用の仕事をしているため一般の方にとって分かりづらいことや難しいことが多いため一目で見て伝わる資料を必要としていました。</a:t>
            </a:r>
            <a:endParaRPr lang="en-US" altLang="ja-JP" dirty="0"/>
          </a:p>
          <a:p>
            <a:r>
              <a:rPr lang="ja-JP" altLang="en-US" dirty="0"/>
              <a:t>「宮下さんのデザインはかっこよくてわかりやすい！」との評判を聞き、</a:t>
            </a:r>
            <a:br>
              <a:rPr lang="en-US" altLang="ja-JP" dirty="0"/>
            </a:br>
            <a:r>
              <a:rPr lang="ja-JP" altLang="en-US" dirty="0"/>
              <a:t>早速お願いしたところ、打合せの時間を丁寧にとってくださいました。</a:t>
            </a:r>
            <a:endParaRPr lang="en-US" altLang="ja-JP" dirty="0"/>
          </a:p>
          <a:p>
            <a:r>
              <a:rPr lang="ja-JP" altLang="en-US" dirty="0"/>
              <a:t>打合せの後すぐに直感的でスタイリッシュなスライドを作ってくれました。</a:t>
            </a:r>
            <a:br>
              <a:rPr lang="en-US" altLang="ja-JP" dirty="0"/>
            </a:br>
            <a:r>
              <a:rPr lang="ja-JP" altLang="en-US" dirty="0"/>
              <a:t>お客様の理解度も飛躍的に向上し、今営業活動で重宝しております。</a:t>
            </a:r>
            <a:endParaRPr lang="en-US" altLang="ja-JP" dirty="0"/>
          </a:p>
          <a:p>
            <a:r>
              <a:rPr lang="ja-JP" altLang="en-US" sz="2800" b="1" dirty="0">
                <a:solidFill>
                  <a:srgbClr val="FF0000"/>
                </a:solidFill>
              </a:rPr>
              <a:t>言葉以上に伝えたいことを伝えてくれるデザイン、</a:t>
            </a:r>
            <a:br>
              <a:rPr lang="en-US" altLang="ja-JP" sz="2800" b="1" dirty="0">
                <a:solidFill>
                  <a:srgbClr val="FF0000"/>
                </a:solidFill>
              </a:rPr>
            </a:br>
            <a:r>
              <a:rPr lang="ja-JP" altLang="en-US" sz="2800" b="1" dirty="0">
                <a:solidFill>
                  <a:srgbClr val="FF0000"/>
                </a:solidFill>
              </a:rPr>
              <a:t>目的に合った最高のデザインをしてくれる</a:t>
            </a:r>
            <a:br>
              <a:rPr lang="en-US" altLang="ja-JP" sz="1800" dirty="0"/>
            </a:br>
            <a:r>
              <a:rPr lang="ja-JP" altLang="en-US" sz="1800" b="1" dirty="0">
                <a:solidFill>
                  <a:srgbClr val="FF0000"/>
                </a:solidFill>
              </a:rPr>
              <a:t>行列のできる広告デザイナー</a:t>
            </a:r>
            <a:r>
              <a:rPr lang="ja-JP" altLang="en-US" sz="2800" b="1" dirty="0">
                <a:solidFill>
                  <a:srgbClr val="FF0000"/>
                </a:solidFill>
              </a:rPr>
              <a:t>宮下武三</a:t>
            </a:r>
            <a:r>
              <a:rPr lang="ja-JP" altLang="en-US" sz="2400" b="1" dirty="0">
                <a:solidFill>
                  <a:srgbClr val="FF0000"/>
                </a:solidFill>
              </a:rPr>
              <a:t>さん</a:t>
            </a:r>
            <a:r>
              <a:rPr lang="ja-JP" altLang="en-US" sz="1800" b="1" dirty="0">
                <a:solidFill>
                  <a:srgbClr val="FF0000"/>
                </a:solidFill>
              </a:rPr>
              <a:t>を推薦します</a:t>
            </a:r>
            <a:r>
              <a:rPr lang="ja-JP" altLang="en-US" sz="2000" b="1" dirty="0">
                <a:solidFill>
                  <a:srgbClr val="FF0000"/>
                </a:solidFill>
              </a:rPr>
              <a:t>！</a:t>
            </a:r>
            <a:endParaRPr lang="en-US" altLang="ja-JP" sz="2000" b="1" dirty="0">
              <a:solidFill>
                <a:srgbClr val="FF0000"/>
              </a:solidFill>
            </a:endParaRPr>
          </a:p>
          <a:p>
            <a:endParaRPr lang="en-US" altLang="ja-JP" sz="1800" dirty="0">
              <a:solidFill>
                <a:srgbClr val="FF0000"/>
              </a:solidFill>
            </a:endParaRPr>
          </a:p>
        </p:txBody>
      </p:sp>
      <p:pic>
        <p:nvPicPr>
          <p:cNvPr id="5" name="図 4" descr="会社名&#10;&#10;自動的に生成された説明">
            <a:extLst>
              <a:ext uri="{FF2B5EF4-FFF2-40B4-BE49-F238E27FC236}">
                <a16:creationId xmlns:a16="http://schemas.microsoft.com/office/drawing/2014/main" id="{FEA320FC-D22A-410B-A26F-C85A1AB4CE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3003" y="6131375"/>
            <a:ext cx="1555577" cy="646331"/>
          </a:xfrm>
          <a:prstGeom prst="rect">
            <a:avLst/>
          </a:prstGeom>
        </p:spPr>
      </p:pic>
      <p:sp>
        <p:nvSpPr>
          <p:cNvPr id="6" name="テキスト ボックス 5">
            <a:extLst>
              <a:ext uri="{FF2B5EF4-FFF2-40B4-BE49-F238E27FC236}">
                <a16:creationId xmlns:a16="http://schemas.microsoft.com/office/drawing/2014/main" id="{04D986F4-5747-4129-A7D0-6E8FDBB44C41}"/>
              </a:ext>
            </a:extLst>
          </p:cNvPr>
          <p:cNvSpPr txBox="1"/>
          <p:nvPr/>
        </p:nvSpPr>
        <p:spPr>
          <a:xfrm>
            <a:off x="3834663" y="6080807"/>
            <a:ext cx="4636238" cy="584775"/>
          </a:xfrm>
          <a:prstGeom prst="rect">
            <a:avLst/>
          </a:prstGeom>
          <a:noFill/>
        </p:spPr>
        <p:txBody>
          <a:bodyPr wrap="square" rtlCol="0">
            <a:spAutoFit/>
          </a:bodyPr>
          <a:lstStyle/>
          <a:p>
            <a:r>
              <a:rPr kumimoji="1" lang="ja-JP" altLang="en-US" sz="1600" dirty="0"/>
              <a:t>株式会社</a:t>
            </a:r>
            <a:r>
              <a:rPr kumimoji="1" lang="en-US" altLang="ja-JP" sz="1600" dirty="0"/>
              <a:t>Innovation IFA Consulting</a:t>
            </a:r>
          </a:p>
          <a:p>
            <a:r>
              <a:rPr kumimoji="1" lang="ja-JP" altLang="en-US" sz="1600" dirty="0"/>
              <a:t>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8787933" y="6192285"/>
            <a:ext cx="1584960" cy="448110"/>
            <a:chOff x="2953400" y="1863693"/>
            <a:chExt cx="5973120" cy="1688760"/>
          </a:xfrm>
        </p:grpSpPr>
        <mc:AlternateContent xmlns:mc="http://schemas.openxmlformats.org/markup-compatibility/2006" xmlns:p14="http://schemas.microsoft.com/office/powerpoint/2010/main">
          <mc:Choice Requires="p14">
            <p:contentPart p14:bwMode="auto" r:id="rId3">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pic>
        <p:nvPicPr>
          <p:cNvPr id="9" name="図 8">
            <a:extLst>
              <a:ext uri="{FF2B5EF4-FFF2-40B4-BE49-F238E27FC236}">
                <a16:creationId xmlns:a16="http://schemas.microsoft.com/office/drawing/2014/main" id="{6069B815-53CD-5B67-CF02-A161200ADC70}"/>
              </a:ext>
            </a:extLst>
          </p:cNvPr>
          <p:cNvPicPr>
            <a:picLocks noChangeAspect="1"/>
          </p:cNvPicPr>
          <p:nvPr/>
        </p:nvPicPr>
        <p:blipFill>
          <a:blip r:embed="rId65"/>
          <a:stretch>
            <a:fillRect/>
          </a:stretch>
        </p:blipFill>
        <p:spPr>
          <a:xfrm>
            <a:off x="181343" y="1728643"/>
            <a:ext cx="3272767" cy="1837510"/>
          </a:xfrm>
          <a:prstGeom prst="rect">
            <a:avLst/>
          </a:prstGeom>
        </p:spPr>
      </p:pic>
      <p:pic>
        <p:nvPicPr>
          <p:cNvPr id="11" name="図 10">
            <a:extLst>
              <a:ext uri="{FF2B5EF4-FFF2-40B4-BE49-F238E27FC236}">
                <a16:creationId xmlns:a16="http://schemas.microsoft.com/office/drawing/2014/main" id="{AEA1C481-F27D-7ABB-317A-3A3A2BC57ABF}"/>
              </a:ext>
            </a:extLst>
          </p:cNvPr>
          <p:cNvPicPr>
            <a:picLocks noChangeAspect="1"/>
          </p:cNvPicPr>
          <p:nvPr/>
        </p:nvPicPr>
        <p:blipFill>
          <a:blip r:embed="rId66"/>
          <a:stretch>
            <a:fillRect/>
          </a:stretch>
        </p:blipFill>
        <p:spPr>
          <a:xfrm>
            <a:off x="188484" y="3799659"/>
            <a:ext cx="3265626" cy="1837510"/>
          </a:xfrm>
          <a:prstGeom prst="rect">
            <a:avLst/>
          </a:prstGeom>
        </p:spPr>
      </p:pic>
    </p:spTree>
    <p:extLst>
      <p:ext uri="{BB962C8B-B14F-4D97-AF65-F5344CB8AC3E}">
        <p14:creationId xmlns:p14="http://schemas.microsoft.com/office/powerpoint/2010/main" val="2840058002"/>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276</TotalTime>
  <Words>166</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AvenirNext LT Pro Medium</vt:lpstr>
      <vt:lpstr>Arial</vt:lpstr>
      <vt:lpstr>Avenir Next LT Pro</vt:lpstr>
      <vt:lpstr>Sabon Next LT</vt:lpstr>
      <vt:lpstr>DappledVTI</vt:lpstr>
      <vt:lpstr>「かっこよさとわかりやすさを 兼ね備えたデザインを求めている方へ」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川田 勝雄</cp:lastModifiedBy>
  <cp:revision>15</cp:revision>
  <dcterms:created xsi:type="dcterms:W3CDTF">2021-12-03T06:29:14Z</dcterms:created>
  <dcterms:modified xsi:type="dcterms:W3CDTF">2023-08-15T09:22:05Z</dcterms:modified>
</cp:coreProperties>
</file>