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showGuides="1">
      <p:cViewPr varScale="1">
        <p:scale>
          <a:sx n="74" d="100"/>
          <a:sy n="74" d="100"/>
        </p:scale>
        <p:origin x="366" y="69"/>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忠士 伊部" userId="7f5595a6dbbd9ee4" providerId="LiveId" clId="{77671CBF-9263-4604-BC51-B0AF1AA0FBCD}"/>
    <pc:docChg chg="modSld">
      <pc:chgData name="忠士 伊部" userId="7f5595a6dbbd9ee4" providerId="LiveId" clId="{77671CBF-9263-4604-BC51-B0AF1AA0FBCD}" dt="2023-09-03T06:55:22.856" v="1655" actId="255"/>
      <pc:docMkLst>
        <pc:docMk/>
      </pc:docMkLst>
      <pc:sldChg chg="modSp mod">
        <pc:chgData name="忠士 伊部" userId="7f5595a6dbbd9ee4" providerId="LiveId" clId="{77671CBF-9263-4604-BC51-B0AF1AA0FBCD}" dt="2023-09-03T06:55:22.856" v="1655" actId="255"/>
        <pc:sldMkLst>
          <pc:docMk/>
          <pc:sldMk cId="2899119223" sldId="256"/>
        </pc:sldMkLst>
        <pc:spChg chg="mod">
          <ac:chgData name="忠士 伊部" userId="7f5595a6dbbd9ee4" providerId="LiveId" clId="{77671CBF-9263-4604-BC51-B0AF1AA0FBCD}" dt="2023-09-03T06:55:22.856" v="1655" actId="255"/>
          <ac:spMkLst>
            <pc:docMk/>
            <pc:sldMk cId="2899119223" sldId="256"/>
            <ac:spMk id="6" creationId="{F71365AE-1165-FD10-E50B-0AE6FDD4799A}"/>
          </ac:spMkLst>
        </pc:spChg>
      </pc:sldChg>
    </pc:docChg>
  </pc:docChgLst>
  <pc:docChgLst>
    <pc:chgData name="伊部 忠士" userId="7f5595a6dbbd9ee4" providerId="LiveId" clId="{8FDBDB1F-EB92-4E39-991A-1828C20A2CF8}"/>
    <pc:docChg chg="undo redo custSel modSld">
      <pc:chgData name="伊部 忠士" userId="7f5595a6dbbd9ee4" providerId="LiveId" clId="{8FDBDB1F-EB92-4E39-991A-1828C20A2CF8}" dt="2022-12-15T21:54:52.316" v="1497" actId="20577"/>
      <pc:docMkLst>
        <pc:docMk/>
      </pc:docMkLst>
      <pc:sldChg chg="addSp delSp modSp mod">
        <pc:chgData name="伊部 忠士" userId="7f5595a6dbbd9ee4" providerId="LiveId" clId="{8FDBDB1F-EB92-4E39-991A-1828C20A2CF8}" dt="2022-12-15T21:54:52.316" v="1497" actId="20577"/>
        <pc:sldMkLst>
          <pc:docMk/>
          <pc:sldMk cId="2899119223" sldId="256"/>
        </pc:sldMkLst>
        <pc:spChg chg="mod">
          <ac:chgData name="伊部 忠士" userId="7f5595a6dbbd9ee4" providerId="LiveId" clId="{8FDBDB1F-EB92-4E39-991A-1828C20A2CF8}" dt="2022-12-15T21:54:52.316" v="1497" actId="20577"/>
          <ac:spMkLst>
            <pc:docMk/>
            <pc:sldMk cId="2899119223" sldId="256"/>
            <ac:spMk id="6" creationId="{F71365AE-1165-FD10-E50B-0AE6FDD4799A}"/>
          </ac:spMkLst>
        </pc:spChg>
        <pc:spChg chg="mod">
          <ac:chgData name="伊部 忠士" userId="7f5595a6dbbd9ee4" providerId="LiveId" clId="{8FDBDB1F-EB92-4E39-991A-1828C20A2CF8}" dt="2022-12-15T21:38:37.558" v="4" actId="1076"/>
          <ac:spMkLst>
            <pc:docMk/>
            <pc:sldMk cId="2899119223" sldId="256"/>
            <ac:spMk id="11" creationId="{FB2A13FC-33E5-737B-2687-A1C0BBDC4C9E}"/>
          </ac:spMkLst>
        </pc:spChg>
        <pc:picChg chg="del">
          <ac:chgData name="伊部 忠士" userId="7f5595a6dbbd9ee4" providerId="LiveId" clId="{8FDBDB1F-EB92-4E39-991A-1828C20A2CF8}" dt="2022-12-15T21:38:19.356" v="1" actId="21"/>
          <ac:picMkLst>
            <pc:docMk/>
            <pc:sldMk cId="2899119223" sldId="256"/>
            <ac:picMk id="3" creationId="{663CFFC7-D79F-D906-0958-52E1546F454D}"/>
          </ac:picMkLst>
        </pc:picChg>
        <pc:picChg chg="add mod">
          <ac:chgData name="伊部 忠士" userId="7f5595a6dbbd9ee4" providerId="LiveId" clId="{8FDBDB1F-EB92-4E39-991A-1828C20A2CF8}" dt="2022-12-15T21:38:30.951" v="3" actId="1076"/>
          <ac:picMkLst>
            <pc:docMk/>
            <pc:sldMk cId="2899119223" sldId="256"/>
            <ac:picMk id="4" creationId="{E845AAFF-D5CB-E566-E44F-8D10A0EF5F75}"/>
          </ac:picMkLst>
        </pc:picChg>
      </pc:sldChg>
    </pc:docChg>
  </pc:docChgLst>
  <pc:docChgLst>
    <pc:chgData name="伊部 忠士" userId="7f5595a6dbbd9ee4" providerId="LiveId" clId="{D5F81782-B031-4DEB-91DF-F35149ADDC7C}"/>
    <pc:docChg chg="custSel modSld">
      <pc:chgData name="伊部 忠士" userId="7f5595a6dbbd9ee4" providerId="LiveId" clId="{D5F81782-B031-4DEB-91DF-F35149ADDC7C}" dt="2023-04-06T20:17:56.479" v="1688" actId="20577"/>
      <pc:docMkLst>
        <pc:docMk/>
      </pc:docMkLst>
      <pc:sldChg chg="delSp modSp mod">
        <pc:chgData name="伊部 忠士" userId="7f5595a6dbbd9ee4" providerId="LiveId" clId="{D5F81782-B031-4DEB-91DF-F35149ADDC7C}" dt="2023-04-06T20:17:56.479" v="1688" actId="20577"/>
        <pc:sldMkLst>
          <pc:docMk/>
          <pc:sldMk cId="2899119223" sldId="256"/>
        </pc:sldMkLst>
        <pc:spChg chg="mod">
          <ac:chgData name="伊部 忠士" userId="7f5595a6dbbd9ee4" providerId="LiveId" clId="{D5F81782-B031-4DEB-91DF-F35149ADDC7C}" dt="2023-04-06T20:17:56.479" v="1688" actId="20577"/>
          <ac:spMkLst>
            <pc:docMk/>
            <pc:sldMk cId="2899119223" sldId="256"/>
            <ac:spMk id="6" creationId="{F71365AE-1165-FD10-E50B-0AE6FDD4799A}"/>
          </ac:spMkLst>
        </pc:spChg>
        <pc:picChg chg="del">
          <ac:chgData name="伊部 忠士" userId="7f5595a6dbbd9ee4" providerId="LiveId" clId="{D5F81782-B031-4DEB-91DF-F35149ADDC7C}" dt="2023-04-05T07:48:44.392" v="18" actId="21"/>
          <ac:picMkLst>
            <pc:docMk/>
            <pc:sldMk cId="2899119223" sldId="256"/>
            <ac:picMk id="3" creationId="{DEBC54AF-484D-3D93-13B0-06B5D56D375E}"/>
          </ac:picMkLst>
        </pc:picChg>
      </pc:sldChg>
    </pc:docChg>
  </pc:docChgLst>
  <pc:docChgLst>
    <pc:chgData name="伊部 忠士" userId="7f5595a6dbbd9ee4" providerId="LiveId" clId="{BCCB5E55-1C2B-468B-88C5-4316220E9F18}"/>
    <pc:docChg chg="modSld">
      <pc:chgData name="伊部 忠士" userId="7f5595a6dbbd9ee4" providerId="LiveId" clId="{BCCB5E55-1C2B-468B-88C5-4316220E9F18}" dt="2022-09-22T23:38:00.517" v="2108" actId="20577"/>
      <pc:docMkLst>
        <pc:docMk/>
      </pc:docMkLst>
      <pc:sldChg chg="addSp modSp mod">
        <pc:chgData name="伊部 忠士" userId="7f5595a6dbbd9ee4" providerId="LiveId" clId="{BCCB5E55-1C2B-468B-88C5-4316220E9F18}" dt="2022-09-22T23:38:00.517" v="2108" actId="20577"/>
        <pc:sldMkLst>
          <pc:docMk/>
          <pc:sldMk cId="2899119223" sldId="256"/>
        </pc:sldMkLst>
        <pc:spChg chg="mod">
          <ac:chgData name="伊部 忠士" userId="7f5595a6dbbd9ee4" providerId="LiveId" clId="{BCCB5E55-1C2B-468B-88C5-4316220E9F18}" dt="2022-09-22T23:38:00.517" v="2108" actId="20577"/>
          <ac:spMkLst>
            <pc:docMk/>
            <pc:sldMk cId="2899119223" sldId="256"/>
            <ac:spMk id="6" creationId="{F71365AE-1165-FD10-E50B-0AE6FDD4799A}"/>
          </ac:spMkLst>
        </pc:spChg>
        <pc:picChg chg="add mod">
          <ac:chgData name="伊部 忠士" userId="7f5595a6dbbd9ee4" providerId="LiveId" clId="{BCCB5E55-1C2B-468B-88C5-4316220E9F18}" dt="2022-09-22T23:32:29.570" v="2064" actId="1076"/>
          <ac:picMkLst>
            <pc:docMk/>
            <pc:sldMk cId="2899119223" sldId="256"/>
            <ac:picMk id="3" creationId="{663CFFC7-D79F-D906-0958-52E1546F454D}"/>
          </ac:picMkLst>
        </pc:picChg>
        <pc:picChg chg="mod">
          <ac:chgData name="伊部 忠士" userId="7f5595a6dbbd9ee4" providerId="LiveId" clId="{BCCB5E55-1C2B-468B-88C5-4316220E9F18}" dt="2022-09-22T23:30:04.069" v="2058" actId="1076"/>
          <ac:picMkLst>
            <pc:docMk/>
            <pc:sldMk cId="2899119223" sldId="256"/>
            <ac:picMk id="10" creationId="{A511C307-CD8C-551B-52A8-5ECC652C2C08}"/>
          </ac:picMkLst>
        </pc:picChg>
      </pc:sldChg>
    </pc:docChg>
  </pc:docChgLst>
  <pc:docChgLst>
    <pc:chgData name="伊部 忠士" userId="7f5595a6dbbd9ee4" providerId="LiveId" clId="{AD867D0A-D8D8-4D41-A8DC-71A5CBFDF3D8}"/>
    <pc:docChg chg="modSld">
      <pc:chgData name="伊部 忠士" userId="7f5595a6dbbd9ee4" providerId="LiveId" clId="{AD867D0A-D8D8-4D41-A8DC-71A5CBFDF3D8}" dt="2023-06-05T07:56:06.183" v="1156" actId="6549"/>
      <pc:docMkLst>
        <pc:docMk/>
      </pc:docMkLst>
      <pc:sldChg chg="modSp mod">
        <pc:chgData name="伊部 忠士" userId="7f5595a6dbbd9ee4" providerId="LiveId" clId="{AD867D0A-D8D8-4D41-A8DC-71A5CBFDF3D8}" dt="2023-06-05T07:56:06.183" v="1156" actId="6549"/>
        <pc:sldMkLst>
          <pc:docMk/>
          <pc:sldMk cId="2899119223" sldId="256"/>
        </pc:sldMkLst>
        <pc:spChg chg="mod">
          <ac:chgData name="伊部 忠士" userId="7f5595a6dbbd9ee4" providerId="LiveId" clId="{AD867D0A-D8D8-4D41-A8DC-71A5CBFDF3D8}" dt="2023-06-05T07:56:06.183" v="1156" actId="6549"/>
          <ac:spMkLst>
            <pc:docMk/>
            <pc:sldMk cId="2899119223" sldId="256"/>
            <ac:spMk id="6" creationId="{F71365AE-1165-FD10-E50B-0AE6FDD4799A}"/>
          </ac:spMkLst>
        </pc:spChg>
      </pc:sldChg>
    </pc:docChg>
  </pc:docChgLst>
  <pc:docChgLst>
    <pc:chgData name="伊部 忠士" userId="7f5595a6dbbd9ee4" providerId="LiveId" clId="{413FC3B5-7428-4B93-9C99-A01623D471C6}"/>
    <pc:docChg chg="modSld">
      <pc:chgData name="伊部 忠士" userId="7f5595a6dbbd9ee4" providerId="LiveId" clId="{413FC3B5-7428-4B93-9C99-A01623D471C6}" dt="2022-08-11T03:57:07.113" v="2690" actId="20577"/>
      <pc:docMkLst>
        <pc:docMk/>
      </pc:docMkLst>
      <pc:sldChg chg="modSp mod">
        <pc:chgData name="伊部 忠士" userId="7f5595a6dbbd9ee4" providerId="LiveId" clId="{413FC3B5-7428-4B93-9C99-A01623D471C6}" dt="2022-08-11T03:57:07.113" v="2690" actId="20577"/>
        <pc:sldMkLst>
          <pc:docMk/>
          <pc:sldMk cId="2899119223" sldId="256"/>
        </pc:sldMkLst>
        <pc:spChg chg="mod">
          <ac:chgData name="伊部 忠士" userId="7f5595a6dbbd9ee4" providerId="LiveId" clId="{413FC3B5-7428-4B93-9C99-A01623D471C6}" dt="2022-08-11T03:57:07.113" v="2690" actId="20577"/>
          <ac:spMkLst>
            <pc:docMk/>
            <pc:sldMk cId="2899119223" sldId="256"/>
            <ac:spMk id="6" creationId="{F71365AE-1165-FD10-E50B-0AE6FDD4799A}"/>
          </ac:spMkLst>
        </pc:spChg>
      </pc:sldChg>
    </pc:docChg>
  </pc:docChgLst>
  <pc:docChgLst>
    <pc:chgData name="伊部 忠士" userId="7f5595a6dbbd9ee4" providerId="LiveId" clId="{38DA7A7C-9C0B-4FAF-A795-228D646F1288}"/>
    <pc:docChg chg="modSld">
      <pc:chgData name="伊部 忠士" userId="7f5595a6dbbd9ee4" providerId="LiveId" clId="{38DA7A7C-9C0B-4FAF-A795-228D646F1288}" dt="2023-04-25T19:56:16.714" v="1037" actId="1076"/>
      <pc:docMkLst>
        <pc:docMk/>
      </pc:docMkLst>
      <pc:sldChg chg="addSp modSp mod">
        <pc:chgData name="伊部 忠士" userId="7f5595a6dbbd9ee4" providerId="LiveId" clId="{38DA7A7C-9C0B-4FAF-A795-228D646F1288}" dt="2023-04-25T19:56:16.714" v="1037" actId="1076"/>
        <pc:sldMkLst>
          <pc:docMk/>
          <pc:sldMk cId="2899119223" sldId="256"/>
        </pc:sldMkLst>
        <pc:spChg chg="mod">
          <ac:chgData name="伊部 忠士" userId="7f5595a6dbbd9ee4" providerId="LiveId" clId="{38DA7A7C-9C0B-4FAF-A795-228D646F1288}" dt="2023-04-25T19:56:14.071" v="1036" actId="6549"/>
          <ac:spMkLst>
            <pc:docMk/>
            <pc:sldMk cId="2899119223" sldId="256"/>
            <ac:spMk id="6" creationId="{F71365AE-1165-FD10-E50B-0AE6FDD4799A}"/>
          </ac:spMkLst>
        </pc:spChg>
        <pc:spChg chg="mod">
          <ac:chgData name="伊部 忠士" userId="7f5595a6dbbd9ee4" providerId="LiveId" clId="{38DA7A7C-9C0B-4FAF-A795-228D646F1288}" dt="2023-04-25T19:55:22.420" v="1030" actId="1076"/>
          <ac:spMkLst>
            <pc:docMk/>
            <pc:sldMk cId="2899119223" sldId="256"/>
            <ac:spMk id="11" creationId="{FB2A13FC-33E5-737B-2687-A1C0BBDC4C9E}"/>
          </ac:spMkLst>
        </pc:spChg>
        <pc:picChg chg="add mod">
          <ac:chgData name="伊部 忠士" userId="7f5595a6dbbd9ee4" providerId="LiveId" clId="{38DA7A7C-9C0B-4FAF-A795-228D646F1288}" dt="2023-04-25T19:54:55.189" v="1026" actId="14100"/>
          <ac:picMkLst>
            <pc:docMk/>
            <pc:sldMk cId="2899119223" sldId="256"/>
            <ac:picMk id="3" creationId="{9DE54417-B359-4366-DE9C-1A3C9E3FC14E}"/>
          </ac:picMkLst>
        </pc:picChg>
        <pc:picChg chg="mod">
          <ac:chgData name="伊部 忠士" userId="7f5595a6dbbd9ee4" providerId="LiveId" clId="{38DA7A7C-9C0B-4FAF-A795-228D646F1288}" dt="2023-04-25T19:56:16.714" v="1037" actId="1076"/>
          <ac:picMkLst>
            <pc:docMk/>
            <pc:sldMk cId="2899119223" sldId="256"/>
            <ac:picMk id="10" creationId="{A511C307-CD8C-551B-52A8-5ECC652C2C08}"/>
          </ac:picMkLst>
        </pc:picChg>
      </pc:sldChg>
    </pc:docChg>
  </pc:docChgLst>
  <pc:docChgLst>
    <pc:chgData name="伊部 忠士" userId="7f5595a6dbbd9ee4" providerId="LiveId" clId="{567A614D-87FB-4C54-B84D-2CCF47D56B0D}"/>
    <pc:docChg chg="modSld">
      <pc:chgData name="伊部 忠士" userId="7f5595a6dbbd9ee4" providerId="LiveId" clId="{567A614D-87FB-4C54-B84D-2CCF47D56B0D}" dt="2023-05-11T23:15:44.656" v="773" actId="255"/>
      <pc:docMkLst>
        <pc:docMk/>
      </pc:docMkLst>
      <pc:sldChg chg="modSp mod">
        <pc:chgData name="伊部 忠士" userId="7f5595a6dbbd9ee4" providerId="LiveId" clId="{567A614D-87FB-4C54-B84D-2CCF47D56B0D}" dt="2023-05-11T23:15:44.656" v="773" actId="255"/>
        <pc:sldMkLst>
          <pc:docMk/>
          <pc:sldMk cId="2899119223" sldId="256"/>
        </pc:sldMkLst>
        <pc:spChg chg="mod">
          <ac:chgData name="伊部 忠士" userId="7f5595a6dbbd9ee4" providerId="LiveId" clId="{567A614D-87FB-4C54-B84D-2CCF47D56B0D}" dt="2023-05-11T23:15:44.656" v="773" actId="255"/>
          <ac:spMkLst>
            <pc:docMk/>
            <pc:sldMk cId="2899119223" sldId="256"/>
            <ac:spMk id="6" creationId="{F71365AE-1165-FD10-E50B-0AE6FDD4799A}"/>
          </ac:spMkLst>
        </pc:spChg>
      </pc:sldChg>
    </pc:docChg>
  </pc:docChgLst>
  <pc:docChgLst>
    <pc:chgData name="伊部 忠士" userId="7f5595a6dbbd9ee4" providerId="LiveId" clId="{04DE6DEA-E473-4D50-B1B1-7E21E3F73D0C}"/>
    <pc:docChg chg="undo custSel modSld">
      <pc:chgData name="伊部 忠士" userId="7f5595a6dbbd9ee4" providerId="LiveId" clId="{04DE6DEA-E473-4D50-B1B1-7E21E3F73D0C}" dt="2023-01-21T06:49:56.461" v="1800" actId="20577"/>
      <pc:docMkLst>
        <pc:docMk/>
      </pc:docMkLst>
      <pc:sldChg chg="addSp delSp modSp mod">
        <pc:chgData name="伊部 忠士" userId="7f5595a6dbbd9ee4" providerId="LiveId" clId="{04DE6DEA-E473-4D50-B1B1-7E21E3F73D0C}" dt="2023-01-21T06:49:56.461" v="1800" actId="20577"/>
        <pc:sldMkLst>
          <pc:docMk/>
          <pc:sldMk cId="2899119223" sldId="256"/>
        </pc:sldMkLst>
        <pc:spChg chg="mod">
          <ac:chgData name="伊部 忠士" userId="7f5595a6dbbd9ee4" providerId="LiveId" clId="{04DE6DEA-E473-4D50-B1B1-7E21E3F73D0C}" dt="2023-01-21T06:49:56.461" v="1800" actId="20577"/>
          <ac:spMkLst>
            <pc:docMk/>
            <pc:sldMk cId="2899119223" sldId="256"/>
            <ac:spMk id="6" creationId="{F71365AE-1165-FD10-E50B-0AE6FDD4799A}"/>
          </ac:spMkLst>
        </pc:spChg>
        <pc:spChg chg="mod">
          <ac:chgData name="伊部 忠士" userId="7f5595a6dbbd9ee4" providerId="LiveId" clId="{04DE6DEA-E473-4D50-B1B1-7E21E3F73D0C}" dt="2023-01-12T13:14:00.011" v="1768" actId="1076"/>
          <ac:spMkLst>
            <pc:docMk/>
            <pc:sldMk cId="2899119223" sldId="256"/>
            <ac:spMk id="11" creationId="{FB2A13FC-33E5-737B-2687-A1C0BBDC4C9E}"/>
          </ac:spMkLst>
        </pc:spChg>
        <pc:picChg chg="add mod">
          <ac:chgData name="伊部 忠士" userId="7f5595a6dbbd9ee4" providerId="LiveId" clId="{04DE6DEA-E473-4D50-B1B1-7E21E3F73D0C}" dt="2023-01-12T13:08:41.582" v="1597" actId="1076"/>
          <ac:picMkLst>
            <pc:docMk/>
            <pc:sldMk cId="2899119223" sldId="256"/>
            <ac:picMk id="3" creationId="{DEBC54AF-484D-3D93-13B0-06B5D56D375E}"/>
          </ac:picMkLst>
        </pc:picChg>
        <pc:picChg chg="del mod">
          <ac:chgData name="伊部 忠士" userId="7f5595a6dbbd9ee4" providerId="LiveId" clId="{04DE6DEA-E473-4D50-B1B1-7E21E3F73D0C}" dt="2023-01-12T13:07:18.975" v="1595" actId="21"/>
          <ac:picMkLst>
            <pc:docMk/>
            <pc:sldMk cId="2899119223" sldId="256"/>
            <ac:picMk id="4" creationId="{E845AAFF-D5CB-E566-E44F-8D10A0EF5F75}"/>
          </ac:picMkLst>
        </pc:picChg>
      </pc:sldChg>
    </pc:docChg>
  </pc:docChgLst>
  <pc:docChgLst>
    <pc:chgData name="伊部 忠士" userId="7f5595a6dbbd9ee4" providerId="LiveId" clId="{00D99F40-4575-40B4-9F5E-B4A6F396F2D3}"/>
    <pc:docChg chg="custSel modSld">
      <pc:chgData name="伊部 忠士" userId="7f5595a6dbbd9ee4" providerId="LiveId" clId="{00D99F40-4575-40B4-9F5E-B4A6F396F2D3}" dt="2023-04-25T20:07:02.444" v="1102" actId="20577"/>
      <pc:docMkLst>
        <pc:docMk/>
      </pc:docMkLst>
      <pc:sldChg chg="delSp modSp mod">
        <pc:chgData name="伊部 忠士" userId="7f5595a6dbbd9ee4" providerId="LiveId" clId="{00D99F40-4575-40B4-9F5E-B4A6F396F2D3}" dt="2023-04-25T20:07:02.444" v="1102" actId="20577"/>
        <pc:sldMkLst>
          <pc:docMk/>
          <pc:sldMk cId="2899119223" sldId="256"/>
        </pc:sldMkLst>
        <pc:spChg chg="mod">
          <ac:chgData name="伊部 忠士" userId="7f5595a6dbbd9ee4" providerId="LiveId" clId="{00D99F40-4575-40B4-9F5E-B4A6F396F2D3}" dt="2023-04-25T20:07:02.444" v="1102" actId="20577"/>
          <ac:spMkLst>
            <pc:docMk/>
            <pc:sldMk cId="2899119223" sldId="256"/>
            <ac:spMk id="6" creationId="{F71365AE-1165-FD10-E50B-0AE6FDD4799A}"/>
          </ac:spMkLst>
        </pc:spChg>
        <pc:picChg chg="del">
          <ac:chgData name="伊部 忠士" userId="7f5595a6dbbd9ee4" providerId="LiveId" clId="{00D99F40-4575-40B4-9F5E-B4A6F396F2D3}" dt="2023-04-25T19:58:22.607" v="0" actId="21"/>
          <ac:picMkLst>
            <pc:docMk/>
            <pc:sldMk cId="2899119223" sldId="256"/>
            <ac:picMk id="3" creationId="{9DE54417-B359-4366-DE9C-1A3C9E3FC14E}"/>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6CC7F96-A826-DD61-BAFB-9CA7A02B8AEA}"/>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690207AA-A801-8E8C-A7FB-A60018BD301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2C5E93EB-6AB5-C4FD-9BC0-0B588F4118BB}"/>
              </a:ext>
            </a:extLst>
          </p:cNvPr>
          <p:cNvSpPr>
            <a:spLocks noGrp="1"/>
          </p:cNvSpPr>
          <p:nvPr>
            <p:ph type="dt" sz="half" idx="10"/>
          </p:nvPr>
        </p:nvSpPr>
        <p:spPr/>
        <p:txBody>
          <a:bodyPr/>
          <a:lstStyle/>
          <a:p>
            <a:fld id="{ECEC5A11-A404-4761-82C4-9E5A4969D348}" type="datetimeFigureOut">
              <a:rPr kumimoji="1" lang="ja-JP" altLang="en-US" smtClean="0"/>
              <a:t>2023/9/3</a:t>
            </a:fld>
            <a:endParaRPr kumimoji="1" lang="ja-JP" altLang="en-US"/>
          </a:p>
        </p:txBody>
      </p:sp>
      <p:sp>
        <p:nvSpPr>
          <p:cNvPr id="5" name="フッター プレースホルダー 4">
            <a:extLst>
              <a:ext uri="{FF2B5EF4-FFF2-40B4-BE49-F238E27FC236}">
                <a16:creationId xmlns:a16="http://schemas.microsoft.com/office/drawing/2014/main" id="{6A75BE8C-1DA6-9BF1-19CC-B62F9CEDA01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0280A86-7DA0-1E42-B8A2-12D17626A722}"/>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32880975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9ACFA07-D304-CD7A-AB23-93013D7C74E8}"/>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F5AAE271-C2AD-A280-2089-6F3ABBC0E45D}"/>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AE212A2-FD82-1531-A86D-8CB47CF690BF}"/>
              </a:ext>
            </a:extLst>
          </p:cNvPr>
          <p:cNvSpPr>
            <a:spLocks noGrp="1"/>
          </p:cNvSpPr>
          <p:nvPr>
            <p:ph type="dt" sz="half" idx="10"/>
          </p:nvPr>
        </p:nvSpPr>
        <p:spPr/>
        <p:txBody>
          <a:bodyPr/>
          <a:lstStyle/>
          <a:p>
            <a:fld id="{ECEC5A11-A404-4761-82C4-9E5A4969D348}" type="datetimeFigureOut">
              <a:rPr kumimoji="1" lang="ja-JP" altLang="en-US" smtClean="0"/>
              <a:t>2023/9/3</a:t>
            </a:fld>
            <a:endParaRPr kumimoji="1" lang="ja-JP" altLang="en-US"/>
          </a:p>
        </p:txBody>
      </p:sp>
      <p:sp>
        <p:nvSpPr>
          <p:cNvPr id="5" name="フッター プレースホルダー 4">
            <a:extLst>
              <a:ext uri="{FF2B5EF4-FFF2-40B4-BE49-F238E27FC236}">
                <a16:creationId xmlns:a16="http://schemas.microsoft.com/office/drawing/2014/main" id="{ADF8A390-EEFD-7315-778F-2B8CCBE7AB9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11DEF8A-584D-5C8C-CFF8-27A819A52B9A}"/>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2887552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41EDD8B1-9696-41D2-6F79-E58FC618B932}"/>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C076C915-0752-7B31-BF59-48369383E1CD}"/>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E8EA8AC9-DE41-4E12-C8EE-2DEFE840FAE5}"/>
              </a:ext>
            </a:extLst>
          </p:cNvPr>
          <p:cNvSpPr>
            <a:spLocks noGrp="1"/>
          </p:cNvSpPr>
          <p:nvPr>
            <p:ph type="dt" sz="half" idx="10"/>
          </p:nvPr>
        </p:nvSpPr>
        <p:spPr/>
        <p:txBody>
          <a:bodyPr/>
          <a:lstStyle/>
          <a:p>
            <a:fld id="{ECEC5A11-A404-4761-82C4-9E5A4969D348}" type="datetimeFigureOut">
              <a:rPr kumimoji="1" lang="ja-JP" altLang="en-US" smtClean="0"/>
              <a:t>2023/9/3</a:t>
            </a:fld>
            <a:endParaRPr kumimoji="1" lang="ja-JP" altLang="en-US"/>
          </a:p>
        </p:txBody>
      </p:sp>
      <p:sp>
        <p:nvSpPr>
          <p:cNvPr id="5" name="フッター プレースホルダー 4">
            <a:extLst>
              <a:ext uri="{FF2B5EF4-FFF2-40B4-BE49-F238E27FC236}">
                <a16:creationId xmlns:a16="http://schemas.microsoft.com/office/drawing/2014/main" id="{740E4C0A-C965-2E22-CA33-B34AD8401E0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671B8BD-3927-A172-E6A7-0870AA280439}"/>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5760420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D254F31-2330-4D68-D72E-0DE7E2C57755}"/>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14B660A2-70D6-A541-D7D5-565171A8F5FC}"/>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9ABB6B16-5106-039A-9120-3A94BCBE6FB9}"/>
              </a:ext>
            </a:extLst>
          </p:cNvPr>
          <p:cNvSpPr>
            <a:spLocks noGrp="1"/>
          </p:cNvSpPr>
          <p:nvPr>
            <p:ph type="dt" sz="half" idx="10"/>
          </p:nvPr>
        </p:nvSpPr>
        <p:spPr/>
        <p:txBody>
          <a:bodyPr/>
          <a:lstStyle/>
          <a:p>
            <a:fld id="{ECEC5A11-A404-4761-82C4-9E5A4969D348}" type="datetimeFigureOut">
              <a:rPr kumimoji="1" lang="ja-JP" altLang="en-US" smtClean="0"/>
              <a:t>2023/9/3</a:t>
            </a:fld>
            <a:endParaRPr kumimoji="1" lang="ja-JP" altLang="en-US"/>
          </a:p>
        </p:txBody>
      </p:sp>
      <p:sp>
        <p:nvSpPr>
          <p:cNvPr id="5" name="フッター プレースホルダー 4">
            <a:extLst>
              <a:ext uri="{FF2B5EF4-FFF2-40B4-BE49-F238E27FC236}">
                <a16:creationId xmlns:a16="http://schemas.microsoft.com/office/drawing/2014/main" id="{C57F2B49-6156-B119-9454-5DDA59758C6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422D5D2-2E81-17A2-EDCF-81FE2DCC64A2}"/>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41906246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9D32230-663F-257F-8F9A-D49C907293C0}"/>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13112C6A-029F-47E6-C1E2-D2BB19B3383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6E483E08-2722-4D25-A594-838BE79FC2DF}"/>
              </a:ext>
            </a:extLst>
          </p:cNvPr>
          <p:cNvSpPr>
            <a:spLocks noGrp="1"/>
          </p:cNvSpPr>
          <p:nvPr>
            <p:ph type="dt" sz="half" idx="10"/>
          </p:nvPr>
        </p:nvSpPr>
        <p:spPr/>
        <p:txBody>
          <a:bodyPr/>
          <a:lstStyle/>
          <a:p>
            <a:fld id="{ECEC5A11-A404-4761-82C4-9E5A4969D348}" type="datetimeFigureOut">
              <a:rPr kumimoji="1" lang="ja-JP" altLang="en-US" smtClean="0"/>
              <a:t>2023/9/3</a:t>
            </a:fld>
            <a:endParaRPr kumimoji="1" lang="ja-JP" altLang="en-US"/>
          </a:p>
        </p:txBody>
      </p:sp>
      <p:sp>
        <p:nvSpPr>
          <p:cNvPr id="5" name="フッター プレースホルダー 4">
            <a:extLst>
              <a:ext uri="{FF2B5EF4-FFF2-40B4-BE49-F238E27FC236}">
                <a16:creationId xmlns:a16="http://schemas.microsoft.com/office/drawing/2014/main" id="{4EB657B3-F265-9987-32E8-035FF5AA084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FE4D15F-5C4D-1B5B-D737-EEC542016EA6}"/>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16505085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911D8A1-866C-9EC7-F2BA-21D7CCD7774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6E6B29D5-C9EC-19EC-1EA7-07E4FF7D25D9}"/>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23149AC2-C7A9-0C78-80AC-5721CBF40C0E}"/>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3A333740-E8ED-3995-7887-AC744C71226A}"/>
              </a:ext>
            </a:extLst>
          </p:cNvPr>
          <p:cNvSpPr>
            <a:spLocks noGrp="1"/>
          </p:cNvSpPr>
          <p:nvPr>
            <p:ph type="dt" sz="half" idx="10"/>
          </p:nvPr>
        </p:nvSpPr>
        <p:spPr/>
        <p:txBody>
          <a:bodyPr/>
          <a:lstStyle/>
          <a:p>
            <a:fld id="{ECEC5A11-A404-4761-82C4-9E5A4969D348}" type="datetimeFigureOut">
              <a:rPr kumimoji="1" lang="ja-JP" altLang="en-US" smtClean="0"/>
              <a:t>2023/9/3</a:t>
            </a:fld>
            <a:endParaRPr kumimoji="1" lang="ja-JP" altLang="en-US"/>
          </a:p>
        </p:txBody>
      </p:sp>
      <p:sp>
        <p:nvSpPr>
          <p:cNvPr id="6" name="フッター プレースホルダー 5">
            <a:extLst>
              <a:ext uri="{FF2B5EF4-FFF2-40B4-BE49-F238E27FC236}">
                <a16:creationId xmlns:a16="http://schemas.microsoft.com/office/drawing/2014/main" id="{7CA0CBA1-DD2A-3597-4BD3-F86333C54AF9}"/>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F1E943A5-6E23-963B-A2D2-C76699558AA9}"/>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490071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3E70702-9F4A-DA5D-796A-D9371083D14E}"/>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9B12D97E-F313-A7CF-FEAE-CE84CB893A3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FBF1A4DE-780F-873D-034B-095881C9667B}"/>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2846CC67-88A3-D7D1-5A67-6E3848FB844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B0A6EE9F-0A7C-400C-80E0-128E32B6FE3B}"/>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CC2B80BE-17FF-D943-85D7-486842F004B1}"/>
              </a:ext>
            </a:extLst>
          </p:cNvPr>
          <p:cNvSpPr>
            <a:spLocks noGrp="1"/>
          </p:cNvSpPr>
          <p:nvPr>
            <p:ph type="dt" sz="half" idx="10"/>
          </p:nvPr>
        </p:nvSpPr>
        <p:spPr/>
        <p:txBody>
          <a:bodyPr/>
          <a:lstStyle/>
          <a:p>
            <a:fld id="{ECEC5A11-A404-4761-82C4-9E5A4969D348}" type="datetimeFigureOut">
              <a:rPr kumimoji="1" lang="ja-JP" altLang="en-US" smtClean="0"/>
              <a:t>2023/9/3</a:t>
            </a:fld>
            <a:endParaRPr kumimoji="1" lang="ja-JP" altLang="en-US"/>
          </a:p>
        </p:txBody>
      </p:sp>
      <p:sp>
        <p:nvSpPr>
          <p:cNvPr id="8" name="フッター プレースホルダー 7">
            <a:extLst>
              <a:ext uri="{FF2B5EF4-FFF2-40B4-BE49-F238E27FC236}">
                <a16:creationId xmlns:a16="http://schemas.microsoft.com/office/drawing/2014/main" id="{223EFA66-B20E-934B-4F3A-A1773EB62FE8}"/>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6971C565-FACF-E2D4-6279-F5D563A98D49}"/>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20663999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A049A40-455A-2248-75B9-4F8E83FB2727}"/>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445742C7-B8D1-C5D3-66DC-167C45D25C99}"/>
              </a:ext>
            </a:extLst>
          </p:cNvPr>
          <p:cNvSpPr>
            <a:spLocks noGrp="1"/>
          </p:cNvSpPr>
          <p:nvPr>
            <p:ph type="dt" sz="half" idx="10"/>
          </p:nvPr>
        </p:nvSpPr>
        <p:spPr/>
        <p:txBody>
          <a:bodyPr/>
          <a:lstStyle/>
          <a:p>
            <a:fld id="{ECEC5A11-A404-4761-82C4-9E5A4969D348}" type="datetimeFigureOut">
              <a:rPr kumimoji="1" lang="ja-JP" altLang="en-US" smtClean="0"/>
              <a:t>2023/9/3</a:t>
            </a:fld>
            <a:endParaRPr kumimoji="1" lang="ja-JP" altLang="en-US"/>
          </a:p>
        </p:txBody>
      </p:sp>
      <p:sp>
        <p:nvSpPr>
          <p:cNvPr id="4" name="フッター プレースホルダー 3">
            <a:extLst>
              <a:ext uri="{FF2B5EF4-FFF2-40B4-BE49-F238E27FC236}">
                <a16:creationId xmlns:a16="http://schemas.microsoft.com/office/drawing/2014/main" id="{46699ECF-D1FD-3D9B-83F6-CD5A8C5E332F}"/>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A4322E14-8FC0-2AB6-FC7C-2F56C0A7E2B5}"/>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28532842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36D32B10-F139-F444-1268-70BCAF91C39C}"/>
              </a:ext>
            </a:extLst>
          </p:cNvPr>
          <p:cNvSpPr>
            <a:spLocks noGrp="1"/>
          </p:cNvSpPr>
          <p:nvPr>
            <p:ph type="dt" sz="half" idx="10"/>
          </p:nvPr>
        </p:nvSpPr>
        <p:spPr/>
        <p:txBody>
          <a:bodyPr/>
          <a:lstStyle/>
          <a:p>
            <a:fld id="{ECEC5A11-A404-4761-82C4-9E5A4969D348}" type="datetimeFigureOut">
              <a:rPr kumimoji="1" lang="ja-JP" altLang="en-US" smtClean="0"/>
              <a:t>2023/9/3</a:t>
            </a:fld>
            <a:endParaRPr kumimoji="1" lang="ja-JP" altLang="en-US"/>
          </a:p>
        </p:txBody>
      </p:sp>
      <p:sp>
        <p:nvSpPr>
          <p:cNvPr id="3" name="フッター プレースホルダー 2">
            <a:extLst>
              <a:ext uri="{FF2B5EF4-FFF2-40B4-BE49-F238E27FC236}">
                <a16:creationId xmlns:a16="http://schemas.microsoft.com/office/drawing/2014/main" id="{BB598046-A48A-0E19-67CC-042F33C42F7C}"/>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71DB2323-BF8B-A5C8-227F-9CA47CE5E71E}"/>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27911350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61C18AE-05CD-7BA0-B2AA-F3188D83FEE1}"/>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22DE552-12E6-2AD1-ACEA-F6753DE58E9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87F76FAC-A5B6-FB7F-85F9-639A7737BF9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F5552973-E50E-3671-12F1-8E57265700E1}"/>
              </a:ext>
            </a:extLst>
          </p:cNvPr>
          <p:cNvSpPr>
            <a:spLocks noGrp="1"/>
          </p:cNvSpPr>
          <p:nvPr>
            <p:ph type="dt" sz="half" idx="10"/>
          </p:nvPr>
        </p:nvSpPr>
        <p:spPr/>
        <p:txBody>
          <a:bodyPr/>
          <a:lstStyle/>
          <a:p>
            <a:fld id="{ECEC5A11-A404-4761-82C4-9E5A4969D348}" type="datetimeFigureOut">
              <a:rPr kumimoji="1" lang="ja-JP" altLang="en-US" smtClean="0"/>
              <a:t>2023/9/3</a:t>
            </a:fld>
            <a:endParaRPr kumimoji="1" lang="ja-JP" altLang="en-US"/>
          </a:p>
        </p:txBody>
      </p:sp>
      <p:sp>
        <p:nvSpPr>
          <p:cNvPr id="6" name="フッター プレースホルダー 5">
            <a:extLst>
              <a:ext uri="{FF2B5EF4-FFF2-40B4-BE49-F238E27FC236}">
                <a16:creationId xmlns:a16="http://schemas.microsoft.com/office/drawing/2014/main" id="{28BE3FA2-4863-2461-2E78-8675038E185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1A0D246B-1680-EA64-835C-BAF7D7965858}"/>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36031794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CE4AC59-1F94-8D80-4F9E-EDB535E121B6}"/>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3D9608E5-F496-DCCE-04CB-B67A93DD2AC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83787AF3-452E-F3E9-9DFF-D842E49F133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303D226B-3583-29CE-6537-42C346CEDBA1}"/>
              </a:ext>
            </a:extLst>
          </p:cNvPr>
          <p:cNvSpPr>
            <a:spLocks noGrp="1"/>
          </p:cNvSpPr>
          <p:nvPr>
            <p:ph type="dt" sz="half" idx="10"/>
          </p:nvPr>
        </p:nvSpPr>
        <p:spPr/>
        <p:txBody>
          <a:bodyPr/>
          <a:lstStyle/>
          <a:p>
            <a:fld id="{ECEC5A11-A404-4761-82C4-9E5A4969D348}" type="datetimeFigureOut">
              <a:rPr kumimoji="1" lang="ja-JP" altLang="en-US" smtClean="0"/>
              <a:t>2023/9/3</a:t>
            </a:fld>
            <a:endParaRPr kumimoji="1" lang="ja-JP" altLang="en-US"/>
          </a:p>
        </p:txBody>
      </p:sp>
      <p:sp>
        <p:nvSpPr>
          <p:cNvPr id="6" name="フッター プレースホルダー 5">
            <a:extLst>
              <a:ext uri="{FF2B5EF4-FFF2-40B4-BE49-F238E27FC236}">
                <a16:creationId xmlns:a16="http://schemas.microsoft.com/office/drawing/2014/main" id="{30C795C2-4BE3-332A-1A26-7962E95D756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345087B-580F-B803-8C8E-76F04439AF23}"/>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18013525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29070DD6-1F4D-2EEE-C97A-ABDD378FE23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AC1F170-01AC-43AC-B340-7BE40958A8E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2540E18-EFD7-CE62-8097-E39D37AD24C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EC5A11-A404-4761-82C4-9E5A4969D348}" type="datetimeFigureOut">
              <a:rPr kumimoji="1" lang="ja-JP" altLang="en-US" smtClean="0"/>
              <a:t>2023/9/3</a:t>
            </a:fld>
            <a:endParaRPr kumimoji="1" lang="ja-JP" altLang="en-US"/>
          </a:p>
        </p:txBody>
      </p:sp>
      <p:sp>
        <p:nvSpPr>
          <p:cNvPr id="5" name="フッター プレースホルダー 4">
            <a:extLst>
              <a:ext uri="{FF2B5EF4-FFF2-40B4-BE49-F238E27FC236}">
                <a16:creationId xmlns:a16="http://schemas.microsoft.com/office/drawing/2014/main" id="{1D8512AF-3689-ACA5-DA7E-562906E6696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668EC1AC-8872-973C-6F0E-516573CEE70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5412182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図 9" descr="アイコン&#10;&#10;自動的に生成された説明">
            <a:extLst>
              <a:ext uri="{FF2B5EF4-FFF2-40B4-BE49-F238E27FC236}">
                <a16:creationId xmlns:a16="http://schemas.microsoft.com/office/drawing/2014/main" id="{A511C307-CD8C-551B-52A8-5ECC652C2C0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30629"/>
            <a:ext cx="12192000" cy="6858000"/>
          </a:xfrm>
          <a:prstGeom prst="rect">
            <a:avLst/>
          </a:prstGeom>
        </p:spPr>
      </p:pic>
      <p:sp>
        <p:nvSpPr>
          <p:cNvPr id="6" name="テキスト ボックス 5">
            <a:extLst>
              <a:ext uri="{FF2B5EF4-FFF2-40B4-BE49-F238E27FC236}">
                <a16:creationId xmlns:a16="http://schemas.microsoft.com/office/drawing/2014/main" id="{F71365AE-1165-FD10-E50B-0AE6FDD4799A}"/>
              </a:ext>
            </a:extLst>
          </p:cNvPr>
          <p:cNvSpPr txBox="1"/>
          <p:nvPr/>
        </p:nvSpPr>
        <p:spPr>
          <a:xfrm>
            <a:off x="214365" y="132250"/>
            <a:ext cx="11723077" cy="5970865"/>
          </a:xfrm>
          <a:prstGeom prst="rect">
            <a:avLst/>
          </a:prstGeom>
          <a:noFill/>
        </p:spPr>
        <p:txBody>
          <a:bodyPr wrap="square" rtlCol="0">
            <a:spAutoFit/>
          </a:bodyPr>
          <a:lstStyle/>
          <a:p>
            <a:r>
              <a:rPr lang="ja-JP" altLang="en-US" sz="4400" b="1" dirty="0">
                <a:solidFill>
                  <a:srgbClr val="FF0000"/>
                </a:solidFill>
              </a:rPr>
              <a:t>細野　篤志</a:t>
            </a:r>
            <a:r>
              <a:rPr kumimoji="1" lang="ja-JP" altLang="en-US" dirty="0">
                <a:solidFill>
                  <a:srgbClr val="FF0000"/>
                </a:solidFill>
              </a:rPr>
              <a:t>さん</a:t>
            </a:r>
            <a:r>
              <a:rPr kumimoji="1" lang="ja-JP" altLang="en-US" dirty="0"/>
              <a:t>を推薦します</a:t>
            </a:r>
            <a:endParaRPr kumimoji="1" lang="en-US" altLang="ja-JP" dirty="0"/>
          </a:p>
          <a:p>
            <a:endParaRPr lang="en-US" altLang="ja-JP" sz="2000" dirty="0"/>
          </a:p>
          <a:p>
            <a:r>
              <a:rPr kumimoji="1" lang="ja-JP" altLang="en-US" sz="2400" dirty="0"/>
              <a:t>　</a:t>
            </a:r>
            <a:r>
              <a:rPr kumimoji="1" lang="ja-JP" altLang="en-US" sz="2000" dirty="0"/>
              <a:t>税理士事務所は個人情報の宝庫　　顧問先の従業員の方の家族情報・所得</a:t>
            </a:r>
            <a:br>
              <a:rPr kumimoji="1" lang="en-US" altLang="ja-JP" sz="2000" dirty="0"/>
            </a:br>
            <a:r>
              <a:rPr kumimoji="1" lang="ja-JP" altLang="en-US" sz="2000" dirty="0"/>
              <a:t>会社の決算情報など多数お預かりしています。今までは１台のデスクトップパソコンにて保存しており、データの保存には不安でしたがよくわからなかったためそのままにしていました。</a:t>
            </a:r>
            <a:endParaRPr kumimoji="1" lang="en-US" altLang="ja-JP" sz="2000" dirty="0"/>
          </a:p>
          <a:p>
            <a:r>
              <a:rPr kumimoji="1" lang="ja-JP" altLang="en-US" sz="2000" dirty="0"/>
              <a:t>また税理士業務を一人でしていると顧問先への移動中に仕事進めたいことも多数あり、時間がもったい移動中も少し余った時間も業務をしたいなと感じていました。</a:t>
            </a:r>
            <a:endParaRPr lang="en-US" altLang="ja-JP" sz="2000" dirty="0"/>
          </a:p>
          <a:p>
            <a:r>
              <a:rPr kumimoji="1" lang="ja-JP" altLang="en-US" sz="2000" dirty="0"/>
              <a:t>　そんな中、細野さんよりクラウドパソコンのことを聴いた際、自分の課題を解決するのはこれだと思いました。</a:t>
            </a:r>
            <a:br>
              <a:rPr kumimoji="1" lang="en-US" altLang="ja-JP" sz="2000" dirty="0"/>
            </a:br>
            <a:r>
              <a:rPr kumimoji="1" lang="ja-JP" altLang="en-US" sz="2000" dirty="0"/>
              <a:t>しかもデータを安全に保管でき尚且つ、移動先でも仕事ができるようになるという正に最強のツールを教えていただきました。</a:t>
            </a:r>
            <a:br>
              <a:rPr kumimoji="1" lang="en-US" altLang="ja-JP" sz="2000" dirty="0"/>
            </a:br>
            <a:r>
              <a:rPr kumimoji="1" lang="ja-JP" altLang="en-US" sz="2000" dirty="0"/>
              <a:t>導入の際、</a:t>
            </a:r>
            <a:r>
              <a:rPr kumimoji="1" lang="en-US" altLang="ja-JP" sz="2000" dirty="0"/>
              <a:t>IT</a:t>
            </a:r>
            <a:r>
              <a:rPr kumimoji="1" lang="ja-JP" altLang="en-US" sz="2000" dirty="0"/>
              <a:t>ほとんどわかっていない自分に対しお盆休み期間中にもかかわらず親切丁寧にお教えくださいました。</a:t>
            </a:r>
            <a:br>
              <a:rPr kumimoji="1" lang="en-US" altLang="ja-JP" sz="2000" dirty="0"/>
            </a:br>
            <a:r>
              <a:rPr kumimoji="1" lang="ja-JP" altLang="en-US" sz="2000" dirty="0"/>
              <a:t>　個人情報を扱う士業の方・</a:t>
            </a:r>
            <a:r>
              <a:rPr kumimoji="1" lang="en-US" altLang="ja-JP" sz="2000" dirty="0"/>
              <a:t>IT</a:t>
            </a:r>
            <a:r>
              <a:rPr kumimoji="1" lang="ja-JP" altLang="en-US" sz="2000" dirty="0"/>
              <a:t>関係に疎くて困っている方は是非一度細野さんにご相談ください</a:t>
            </a:r>
            <a:br>
              <a:rPr kumimoji="1" lang="en-US" altLang="ja-JP" sz="2000" dirty="0"/>
            </a:br>
            <a:r>
              <a:rPr kumimoji="1" lang="ja-JP" altLang="en-US" sz="2000" dirty="0"/>
              <a:t>必ず親切丁寧に対応してくれること間違いなしです</a:t>
            </a:r>
            <a:r>
              <a:rPr kumimoji="1" lang="ja-JP" altLang="en-US" sz="2400" dirty="0"/>
              <a:t>　</a:t>
            </a:r>
            <a:endParaRPr kumimoji="1" lang="en-US" altLang="ja-JP" sz="2400" dirty="0"/>
          </a:p>
          <a:p>
            <a:endParaRPr kumimoji="1" lang="en-US" altLang="ja-JP" dirty="0"/>
          </a:p>
          <a:p>
            <a:r>
              <a:rPr lang="ja-JP" altLang="en-US" sz="3200" b="1" u="sng" dirty="0">
                <a:solidFill>
                  <a:srgbClr val="FF0000"/>
                </a:solidFill>
                <a:effectLst>
                  <a:outerShdw blurRad="38100" dist="38100" dir="2700000" algn="tl">
                    <a:srgbClr val="000000">
                      <a:alpha val="43137"/>
                    </a:srgbClr>
                  </a:outerShdw>
                </a:effectLst>
              </a:rPr>
              <a:t>絶対壊れないクラウドパソコンの細野篤志さんを</a:t>
            </a:r>
            <a:r>
              <a:rPr kumimoji="1" lang="ja-JP" altLang="en-US" sz="3200" b="1" u="sng" dirty="0">
                <a:solidFill>
                  <a:srgbClr val="FF0000"/>
                </a:solidFill>
                <a:effectLst>
                  <a:outerShdw blurRad="38100" dist="38100" dir="2700000" algn="tl">
                    <a:srgbClr val="000000">
                      <a:alpha val="43137"/>
                    </a:srgbClr>
                  </a:outerShdw>
                </a:effectLst>
              </a:rPr>
              <a:t>推薦します</a:t>
            </a:r>
            <a:endParaRPr kumimoji="1" lang="en-US" altLang="ja-JP" sz="3200" dirty="0"/>
          </a:p>
        </p:txBody>
      </p:sp>
      <p:sp>
        <p:nvSpPr>
          <p:cNvPr id="11" name="テキスト ボックス 10">
            <a:extLst>
              <a:ext uri="{FF2B5EF4-FFF2-40B4-BE49-F238E27FC236}">
                <a16:creationId xmlns:a16="http://schemas.microsoft.com/office/drawing/2014/main" id="{FB2A13FC-33E5-737B-2687-A1C0BBDC4C9E}"/>
              </a:ext>
            </a:extLst>
          </p:cNvPr>
          <p:cNvSpPr txBox="1"/>
          <p:nvPr/>
        </p:nvSpPr>
        <p:spPr>
          <a:xfrm>
            <a:off x="7502863" y="5957964"/>
            <a:ext cx="4570482" cy="369332"/>
          </a:xfrm>
          <a:prstGeom prst="rect">
            <a:avLst/>
          </a:prstGeom>
          <a:noFill/>
        </p:spPr>
        <p:txBody>
          <a:bodyPr wrap="none" rtlCol="0">
            <a:spAutoFit/>
          </a:bodyPr>
          <a:lstStyle/>
          <a:p>
            <a:r>
              <a:rPr kumimoji="1" lang="ja-JP" altLang="en-US" dirty="0"/>
              <a:t>伊部税務会計事務所　税理士　伊部　忠士</a:t>
            </a:r>
          </a:p>
        </p:txBody>
      </p:sp>
    </p:spTree>
    <p:extLst>
      <p:ext uri="{BB962C8B-B14F-4D97-AF65-F5344CB8AC3E}">
        <p14:creationId xmlns:p14="http://schemas.microsoft.com/office/powerpoint/2010/main" val="2899119223"/>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198</TotalTime>
  <Words>236</Words>
  <Application>Microsoft Office PowerPoint</Application>
  <PresentationFormat>ワイド画面</PresentationFormat>
  <Paragraphs>8</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游ゴシック</vt:lpstr>
      <vt:lpstr>游ゴシック Light</vt:lpstr>
      <vt:lpstr>Arial</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伊部 忠士</dc:creator>
  <cp:lastModifiedBy>忠士 伊部</cp:lastModifiedBy>
  <cp:revision>2</cp:revision>
  <dcterms:created xsi:type="dcterms:W3CDTF">2022-08-10T23:27:42Z</dcterms:created>
  <dcterms:modified xsi:type="dcterms:W3CDTF">2023-09-03T06:55:28Z</dcterms:modified>
</cp:coreProperties>
</file>