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4"/>
    <p:restoredTop sz="94737"/>
  </p:normalViewPr>
  <p:slideViewPr>
    <p:cSldViewPr snapToGrid="0">
      <p:cViewPr varScale="1">
        <p:scale>
          <a:sx n="105" d="100"/>
          <a:sy n="105" d="100"/>
        </p:scale>
        <p:origin x="74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B894D3-E58D-4743-8CBE-D8EFE9C39DF4}" type="datetimeFigureOut">
              <a:rPr kumimoji="1" lang="ja-JP" altLang="en-US" smtClean="0"/>
              <a:t>2023/11/21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85FA23-F602-BA47-AC17-FA4C91BE4C0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5985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85FA23-F602-BA47-AC17-FA4C91BE4C0E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0509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2E93C35-6080-39AD-E277-1F7600A8BA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C4816434-A537-6461-7E58-3FF3550735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949A9D8-97D9-EDDB-2E78-F853E9573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34FE9-79D7-6140-AFFC-48CC891FD8D1}" type="datetimeFigureOut">
              <a:rPr kumimoji="1" lang="ja-JP" altLang="en-US" smtClean="0"/>
              <a:t>2023/11/21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0457FB8-429F-F39C-499F-DF4B81695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053122A-021A-C1C9-B7E2-89B9BE7DB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04786-6F80-FA48-8431-0161486EAE1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5895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382C1C4-C72F-EF32-F75E-62EE28AE1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86C52F8-150D-62E3-C9AE-561B7CA41A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5627B43-2778-FD6F-8177-FF5BB42E3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34FE9-79D7-6140-AFFC-48CC891FD8D1}" type="datetimeFigureOut">
              <a:rPr kumimoji="1" lang="ja-JP" altLang="en-US" smtClean="0"/>
              <a:t>2023/11/21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547D4A7-0513-2492-E0CF-8D045E815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FB3E252-50C8-A3D1-DACB-AD72038C4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04786-6F80-FA48-8431-0161486EAE1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1412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3A869D14-94A9-6FA8-1F72-CAEF0B30E8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3C1D081-11EE-8BB8-543E-05B94B0654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21190BB-4EC9-986F-973A-C77E7ED23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34FE9-79D7-6140-AFFC-48CC891FD8D1}" type="datetimeFigureOut">
              <a:rPr kumimoji="1" lang="ja-JP" altLang="en-US" smtClean="0"/>
              <a:t>2023/11/21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78CC9B8-CC10-950D-02DB-A39064F19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17C0625-8E7A-0120-2EC1-5B6A34CD0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04786-6F80-FA48-8431-0161486EAE1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9029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281C38-5B47-A404-9FEB-6EFFDD621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B3A5CD9-ACA7-CFB5-A95E-DD2334E4ED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14E9408-0EE4-B61E-790C-D49540CDD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34FE9-79D7-6140-AFFC-48CC891FD8D1}" type="datetimeFigureOut">
              <a:rPr kumimoji="1" lang="ja-JP" altLang="en-US" smtClean="0"/>
              <a:t>2023/11/21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5C58F09-F775-05C0-EFA7-ED17D4A60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E770E0F-C617-DAC2-0BEB-ADEE567FD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04786-6F80-FA48-8431-0161486EAE1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2788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58B55CF-FFDD-4EA5-587C-7B1E3FD84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93E5CA0-7E88-3131-96D6-AC4F5CE1C4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3D48ED1-AC57-CB50-8420-6AA1173BA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34FE9-79D7-6140-AFFC-48CC891FD8D1}" type="datetimeFigureOut">
              <a:rPr kumimoji="1" lang="ja-JP" altLang="en-US" smtClean="0"/>
              <a:t>2023/11/21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5D6EB57-7DFD-2DF8-93DE-54DDF4939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88885F8-A7DB-16AB-DB75-8C037C6C9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04786-6F80-FA48-8431-0161486EAE1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3602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02231BE-4E32-2DE1-FE42-9E61835C1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5A8BA7D-75F1-6B03-EB3D-D1B24E4D36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3CA382C-6227-F28B-6201-17FDB2540E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8100E6A-0998-BC5F-1679-EFE6D653A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34FE9-79D7-6140-AFFC-48CC891FD8D1}" type="datetimeFigureOut">
              <a:rPr kumimoji="1" lang="ja-JP" altLang="en-US" smtClean="0"/>
              <a:t>2023/11/21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7B01B23-E54C-9F31-4754-F419DA239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5822390-E7A3-D086-532C-6AB347219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04786-6F80-FA48-8431-0161486EAE1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4627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95C7712-7595-925D-FDE8-8B8D673F4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453FB4B-8EA8-573D-ACFD-9C1F61D712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ECF9BD1-CA3F-9D56-A0B7-8874F29C33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EA0413D9-493A-435A-AA5C-57B423A5B6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D90C45A4-B425-7E28-04F7-58ED26246C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326EAE8B-CC0B-939C-FF8A-41E54DD8B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34FE9-79D7-6140-AFFC-48CC891FD8D1}" type="datetimeFigureOut">
              <a:rPr kumimoji="1" lang="ja-JP" altLang="en-US" smtClean="0"/>
              <a:t>2023/11/21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4A32647C-88C7-71D0-483F-CC312E8C4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E66D5D5-B2CE-EED5-BADE-D2328FFBB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04786-6F80-FA48-8431-0161486EAE1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5928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5291BC7-6BEB-3DB2-33D3-F3FCF746E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71D4023B-7CBA-C182-6FA1-FE073B420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34FE9-79D7-6140-AFFC-48CC891FD8D1}" type="datetimeFigureOut">
              <a:rPr kumimoji="1" lang="ja-JP" altLang="en-US" smtClean="0"/>
              <a:t>2023/11/21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748A3122-D75C-EB75-0C9C-12AF3A178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58D56A1-EB07-B8FD-96FE-71E4A1EED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04786-6F80-FA48-8431-0161486EAE1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8801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C217D7C9-057A-97F6-96C3-EB0120D46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34FE9-79D7-6140-AFFC-48CC891FD8D1}" type="datetimeFigureOut">
              <a:rPr kumimoji="1" lang="ja-JP" altLang="en-US" smtClean="0"/>
              <a:t>2023/11/21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B978E2A7-7F28-BDBA-96F0-1CAAB9423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4020825-5068-EB32-D968-3EB8450ED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04786-6F80-FA48-8431-0161486EAE1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3378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84691AD-BC02-8B74-E794-3B337A01F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498948C-AFFD-6BA1-252C-F4221E6D0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3A65900-CE81-69E1-3EA2-DEEFE78E27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4042990-4901-2C70-F45E-24C34E715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34FE9-79D7-6140-AFFC-48CC891FD8D1}" type="datetimeFigureOut">
              <a:rPr kumimoji="1" lang="ja-JP" altLang="en-US" smtClean="0"/>
              <a:t>2023/11/21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43C3BD8-49BB-F476-DDBB-62F1037EF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EAFA26A-CCDE-E907-2F25-0B6F30179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04786-6F80-FA48-8431-0161486EAE1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4602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D62DC95-FC81-F910-338B-8F72E2460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3191D4BE-B9F3-7CB8-C29C-069EE8F8A3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569DA8B-8549-3130-E8C4-B10AAE50C2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2801F1F-8EFA-4B81-B415-2ED7235D1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34FE9-79D7-6140-AFFC-48CC891FD8D1}" type="datetimeFigureOut">
              <a:rPr kumimoji="1" lang="ja-JP" altLang="en-US" smtClean="0"/>
              <a:t>2023/11/21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A8FEBCD-EC60-54DE-751E-A6D6DEA4F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3ECBAF8-454B-7B1E-37C3-D509FF78D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04786-6F80-FA48-8431-0161486EAE1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0107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D3C20586-83B6-3DE3-3251-321BB3AE7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FEF1059-258E-10F1-CDEC-668BCC6A4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2C5E077-3780-003A-7330-D7BF192117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34FE9-79D7-6140-AFFC-48CC891FD8D1}" type="datetimeFigureOut">
              <a:rPr kumimoji="1" lang="ja-JP" altLang="en-US" smtClean="0"/>
              <a:t>2023/11/21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05F511C-1669-21C0-460E-B830862B4F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1D43DB9-E0BE-DAB4-512D-AFAEDD2EC6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04786-6F80-FA48-8431-0161486EAE1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7093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5CAF646-5505-A62A-2D2B-4FFF51B53F0A}"/>
              </a:ext>
            </a:extLst>
          </p:cNvPr>
          <p:cNvSpPr txBox="1"/>
          <p:nvPr/>
        </p:nvSpPr>
        <p:spPr>
          <a:xfrm>
            <a:off x="755904" y="350428"/>
            <a:ext cx="10363200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/>
              <a:t>定例会のウィークリープレゼン</a:t>
            </a:r>
            <a:r>
              <a:rPr kumimoji="1" lang="ja-JP" altLang="en-US" sz="2000"/>
              <a:t>で使用する目立つかつ分かりやすいがバナーが必要になりました。</a:t>
            </a:r>
            <a:endParaRPr kumimoji="1" lang="en-US" altLang="ja-JP" sz="2000" dirty="0"/>
          </a:p>
          <a:p>
            <a:endParaRPr lang="en-US" altLang="ja-JP" sz="2000" dirty="0"/>
          </a:p>
          <a:p>
            <a:r>
              <a:rPr lang="ja-JP" altLang="en-US" sz="2000"/>
              <a:t>目立つバナーはプロのデザイナーにご依頼するのが一番なので、宮下さんにご依頼させていただきました。</a:t>
            </a:r>
            <a:endParaRPr lang="en-US" altLang="ja-JP" sz="2000" dirty="0"/>
          </a:p>
          <a:p>
            <a:endParaRPr lang="en-US" altLang="ja-JP" sz="2000" dirty="0"/>
          </a:p>
          <a:p>
            <a:r>
              <a:rPr lang="ja-JP" altLang="en-US" sz="2000"/>
              <a:t>宮下さんにオーダーする際に、どのようなイメージを持たれたいか、伝えるメッセージ、どのような背景にしたいかなど、色々ご相談させていただきました。</a:t>
            </a:r>
            <a:endParaRPr lang="en-US" altLang="ja-JP" sz="2000" dirty="0"/>
          </a:p>
          <a:p>
            <a:endParaRPr lang="en-US" altLang="ja-JP" sz="2000" dirty="0"/>
          </a:p>
          <a:p>
            <a:r>
              <a:rPr lang="ja-JP" altLang="en-US" sz="2000"/>
              <a:t>オーダー後、数日で素晴らしいデザインの背景ができあがり、すぐに使用し、かつ今でもし、周囲からの評判も大変良いです。</a:t>
            </a:r>
            <a:endParaRPr lang="en-US" altLang="ja-JP" sz="2000" dirty="0"/>
          </a:p>
          <a:p>
            <a:endParaRPr lang="en-US" altLang="ja-JP" sz="2000" dirty="0"/>
          </a:p>
          <a:p>
            <a:r>
              <a:rPr lang="ja-JP" altLang="en-US" sz="2000"/>
              <a:t>私は素晴らしいデザインを制作できる、「行列のできるデザイナー宮下さん」をご推薦させていただきます。</a:t>
            </a:r>
            <a:endParaRPr lang="en-US" altLang="ja-JP" sz="2000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</p:txBody>
      </p:sp>
      <p:pic>
        <p:nvPicPr>
          <p:cNvPr id="6" name="図 5" descr="ロゴ&#10;&#10;自動的に生成された説明">
            <a:extLst>
              <a:ext uri="{FF2B5EF4-FFF2-40B4-BE49-F238E27FC236}">
                <a16:creationId xmlns:a16="http://schemas.microsoft.com/office/drawing/2014/main" id="{4A52CDC8-C26B-7C0C-4F3B-689E60EB9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3980" y="5539930"/>
            <a:ext cx="721584" cy="68903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EFF6E91-317A-8D86-933B-3293004B30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896" y="4842853"/>
            <a:ext cx="3224642" cy="182407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339A09D-45A6-5F58-7934-5037BA0ED5FA}"/>
              </a:ext>
            </a:extLst>
          </p:cNvPr>
          <p:cNvSpPr txBox="1"/>
          <p:nvPr/>
        </p:nvSpPr>
        <p:spPr>
          <a:xfrm>
            <a:off x="8497824" y="5582630"/>
            <a:ext cx="2509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Web</a:t>
            </a:r>
            <a:r>
              <a:rPr kumimoji="1" lang="ja-JP" altLang="en-US"/>
              <a:t>クリエイティブ道</a:t>
            </a:r>
            <a:endParaRPr kumimoji="1" lang="en-US" altLang="ja-JP" dirty="0"/>
          </a:p>
          <a:p>
            <a:r>
              <a:rPr lang="ja-JP" altLang="en-US"/>
              <a:t>各務</a:t>
            </a:r>
            <a:r>
              <a:rPr lang="en-US" altLang="ja-JP" dirty="0"/>
              <a:t> </a:t>
            </a:r>
            <a:r>
              <a:rPr lang="ja-JP" altLang="en-US"/>
              <a:t>健一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6088530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127</Words>
  <Application>Microsoft Macintosh PowerPoint</Application>
  <PresentationFormat>ワイド画面</PresentationFormat>
  <Paragraphs>13</Paragraphs>
  <Slides>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5" baseType="lpstr">
      <vt:lpstr>游ゴシック</vt:lpstr>
      <vt:lpstr>游ゴシック Light</vt:lpstr>
      <vt:lpstr>Arial</vt:lpstr>
      <vt:lpstr>Office テーマ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Kenichi Kakamu</dc:creator>
  <cp:lastModifiedBy>Kenichi Kakamu</cp:lastModifiedBy>
  <cp:revision>3</cp:revision>
  <dcterms:created xsi:type="dcterms:W3CDTF">2023-11-20T23:34:16Z</dcterms:created>
  <dcterms:modified xsi:type="dcterms:W3CDTF">2023-11-21T00:07:56Z</dcterms:modified>
</cp:coreProperties>
</file>